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8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8" r:id="rId20"/>
    <p:sldId id="274" r:id="rId21"/>
    <p:sldId id="275" r:id="rId22"/>
    <p:sldId id="276" r:id="rId23"/>
    <p:sldId id="277" r:id="rId24"/>
    <p:sldId id="279" r:id="rId25"/>
    <p:sldId id="280" r:id="rId26"/>
    <p:sldId id="282" r:id="rId27"/>
    <p:sldId id="28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ard Clotet" initials="GC" lastIdx="3" clrIdx="0">
    <p:extLst>
      <p:ext uri="{19B8F6BF-5375-455C-9EA6-DF929625EA0E}">
        <p15:presenceInfo xmlns:p15="http://schemas.microsoft.com/office/powerpoint/2012/main" userId="Gerard Clote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930" autoAdjust="0"/>
  </p:normalViewPr>
  <p:slideViewPr>
    <p:cSldViewPr snapToGrid="0">
      <p:cViewPr varScale="1">
        <p:scale>
          <a:sx n="93" d="100"/>
          <a:sy n="93" d="100"/>
        </p:scale>
        <p:origin x="12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eg>
</file>

<file path=ppt/media/image13.jpeg>
</file>

<file path=ppt/media/image14.gif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3.png>
</file>

<file path=ppt/media/image4.jpeg>
</file>

<file path=ppt/media/image5.gif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C0AF4-371F-4B13-813B-92C1CABBC691}" type="datetimeFigureOut">
              <a:rPr lang="es-ES" smtClean="0"/>
              <a:t>24/03/2019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1257A-8C99-4C73-B622-DF424EDB31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1078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Per </a:t>
            </a:r>
            <a:r>
              <a:rPr lang="es-ES" dirty="0" err="1" smtClean="0"/>
              <a:t>definició</a:t>
            </a:r>
            <a:r>
              <a:rPr lang="es-ES" dirty="0" smtClean="0"/>
              <a:t> el </a:t>
            </a:r>
            <a:r>
              <a:rPr lang="es-ES" dirty="0" err="1" smtClean="0"/>
              <a:t>boss</a:t>
            </a:r>
            <a:r>
              <a:rPr lang="es-ES" dirty="0" smtClean="0"/>
              <a:t> es un </a:t>
            </a:r>
            <a:r>
              <a:rPr lang="es-ES" dirty="0" err="1" smtClean="0"/>
              <a:t>enemic</a:t>
            </a:r>
            <a:r>
              <a:rPr lang="es-ES" baseline="0" dirty="0" smtClean="0"/>
              <a:t>, pero que es el que el diferencia de la resta </a:t>
            </a:r>
            <a:r>
              <a:rPr lang="es-ES" baseline="0" dirty="0" err="1" smtClean="0"/>
              <a:t>d’enemics</a:t>
            </a:r>
            <a:r>
              <a:rPr lang="es-ES" baseline="0" dirty="0" smtClean="0"/>
              <a:t> 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1182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Totes</a:t>
            </a:r>
            <a:r>
              <a:rPr lang="es-ES" baseline="0" dirty="0" smtClean="0"/>
              <a:t> les </a:t>
            </a:r>
            <a:r>
              <a:rPr lang="es-ES" baseline="0" dirty="0" err="1" smtClean="0"/>
              <a:t>mecániques</a:t>
            </a:r>
            <a:r>
              <a:rPr lang="es-ES" baseline="0" dirty="0" smtClean="0"/>
              <a:t> que et </a:t>
            </a:r>
            <a:r>
              <a:rPr lang="es-ES" baseline="0" dirty="0" err="1" smtClean="0"/>
              <a:t>proposa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han de se viables per derrotar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tot</a:t>
            </a:r>
            <a:r>
              <a:rPr lang="es-ES" baseline="0" dirty="0" smtClean="0"/>
              <a:t> i que </a:t>
            </a:r>
            <a:r>
              <a:rPr lang="es-ES" baseline="0" dirty="0" err="1" smtClean="0"/>
              <a:t>mitjançant</a:t>
            </a:r>
            <a:r>
              <a:rPr lang="es-ES" baseline="0" dirty="0" smtClean="0"/>
              <a:t> la narrativa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justificar no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totes les </a:t>
            </a:r>
            <a:r>
              <a:rPr lang="es-ES" baseline="0" dirty="0" err="1" smtClean="0"/>
              <a:t>abilitats</a:t>
            </a:r>
            <a:r>
              <a:rPr lang="es-ES" baseline="0" dirty="0" smtClean="0"/>
              <a:t>.  </a:t>
            </a:r>
          </a:p>
          <a:p>
            <a:endParaRPr lang="es-ES" baseline="0" dirty="0" smtClean="0"/>
          </a:p>
          <a:p>
            <a:r>
              <a:rPr lang="es-ES" baseline="0" dirty="0" smtClean="0"/>
              <a:t>Una gran </a:t>
            </a:r>
            <a:r>
              <a:rPr lang="es-ES" baseline="0" dirty="0" err="1" smtClean="0"/>
              <a:t>varietat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promou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rejugabilitat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Deixo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aquest</a:t>
            </a:r>
            <a:r>
              <a:rPr lang="es-ES" baseline="0" dirty="0" smtClean="0"/>
              <a:t> tema en stand-</a:t>
            </a:r>
            <a:r>
              <a:rPr lang="es-ES" baseline="0" dirty="0" err="1" smtClean="0"/>
              <a:t>by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endavant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acabem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d’aprofundir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5373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El que </a:t>
            </a:r>
            <a:r>
              <a:rPr lang="es-ES" dirty="0" err="1" smtClean="0"/>
              <a:t>s’intenta</a:t>
            </a:r>
            <a:r>
              <a:rPr lang="es-ES" baseline="0" dirty="0" smtClean="0"/>
              <a:t> es corregir el </a:t>
            </a:r>
            <a:r>
              <a:rPr lang="es-ES" baseline="0" dirty="0" err="1" smtClean="0"/>
              <a:t>balanceig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mentres</a:t>
            </a:r>
            <a:r>
              <a:rPr lang="es-ES" baseline="0" dirty="0" smtClean="0"/>
              <a:t> estas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Si el jugador mor </a:t>
            </a:r>
            <a:r>
              <a:rPr lang="es-ES" baseline="0" dirty="0" err="1" smtClean="0"/>
              <a:t>moltes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vegades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mateix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punt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internametn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sense</a:t>
            </a:r>
            <a:r>
              <a:rPr lang="es-ES" baseline="0" dirty="0" smtClean="0"/>
              <a:t> que el jugador </a:t>
            </a:r>
            <a:r>
              <a:rPr lang="es-ES" baseline="0" dirty="0" err="1" smtClean="0"/>
              <a:t>ho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sapiga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puja el </a:t>
            </a:r>
            <a:r>
              <a:rPr lang="es-ES" baseline="0" dirty="0" err="1" smtClean="0"/>
              <a:t>seu</a:t>
            </a:r>
            <a:r>
              <a:rPr lang="es-ES" baseline="0" dirty="0" smtClean="0"/>
              <a:t> daño o </a:t>
            </a:r>
            <a:r>
              <a:rPr lang="es-ES" baseline="0" dirty="0" err="1" smtClean="0"/>
              <a:t>redueix</a:t>
            </a:r>
            <a:r>
              <a:rPr lang="es-ES" baseline="0" dirty="0" smtClean="0"/>
              <a:t> la vida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,  etc.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Lo </a:t>
            </a:r>
            <a:r>
              <a:rPr lang="es-ES" baseline="0" dirty="0" err="1" smtClean="0"/>
              <a:t>important</a:t>
            </a:r>
            <a:r>
              <a:rPr lang="es-ES" baseline="0" dirty="0" smtClean="0"/>
              <a:t> es que el jugador no </a:t>
            </a:r>
            <a:r>
              <a:rPr lang="es-ES" baseline="0" dirty="0" err="1" smtClean="0"/>
              <a:t>sapiga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l’esta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ajudant</a:t>
            </a:r>
            <a:r>
              <a:rPr lang="es-ES" baseline="0" dirty="0" smtClean="0"/>
              <a:t>, si </a:t>
            </a:r>
            <a:r>
              <a:rPr lang="es-ES" baseline="0" dirty="0" err="1" smtClean="0"/>
              <a:t>se’n</a:t>
            </a:r>
            <a:r>
              <a:rPr lang="es-ES" baseline="0" dirty="0" smtClean="0"/>
              <a:t> dona </a:t>
            </a:r>
            <a:r>
              <a:rPr lang="es-ES" baseline="0" dirty="0" err="1" smtClean="0"/>
              <a:t>compte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perd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sensació</a:t>
            </a:r>
            <a:r>
              <a:rPr lang="es-ES" baseline="0" dirty="0" smtClean="0"/>
              <a:t> de dominar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i  </a:t>
            </a:r>
            <a:r>
              <a:rPr lang="es-ES" baseline="0" dirty="0" err="1" smtClean="0"/>
              <a:t>psicologicament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l’esforç</a:t>
            </a:r>
            <a:r>
              <a:rPr lang="es-ES" baseline="0" dirty="0" smtClean="0"/>
              <a:t> que ha </a:t>
            </a:r>
            <a:r>
              <a:rPr lang="es-ES" baseline="0" dirty="0" err="1" smtClean="0"/>
              <a:t>invertit</a:t>
            </a:r>
            <a:r>
              <a:rPr lang="es-ES" baseline="0" dirty="0" smtClean="0"/>
              <a:t> no </a:t>
            </a:r>
            <a:r>
              <a:rPr lang="es-ES" baseline="0" dirty="0" err="1" smtClean="0"/>
              <a:t>tindra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tant</a:t>
            </a:r>
            <a:r>
              <a:rPr lang="es-ES" baseline="0" dirty="0" smtClean="0"/>
              <a:t> de valor.</a:t>
            </a:r>
          </a:p>
          <a:p>
            <a:endParaRPr lang="es-ES" baseline="0" dirty="0" smtClean="0"/>
          </a:p>
          <a:p>
            <a:r>
              <a:rPr lang="es-ES" baseline="0" dirty="0" smtClean="0"/>
              <a:t> Per una </a:t>
            </a:r>
            <a:r>
              <a:rPr lang="es-ES" baseline="0" dirty="0" err="1" smtClean="0"/>
              <a:t>altre</a:t>
            </a:r>
            <a:r>
              <a:rPr lang="es-ES" baseline="0" dirty="0" smtClean="0"/>
              <a:t> banda si </a:t>
            </a:r>
            <a:r>
              <a:rPr lang="es-ES" baseline="0" dirty="0" err="1" smtClean="0"/>
              <a:t>us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paseu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balanceig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sent</a:t>
            </a:r>
            <a:r>
              <a:rPr lang="es-ES" baseline="0" dirty="0" smtClean="0"/>
              <a:t> el jugador </a:t>
            </a:r>
            <a:r>
              <a:rPr lang="es-ES" baseline="0" dirty="0" err="1" smtClean="0"/>
              <a:t>desapareix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S’ha</a:t>
            </a:r>
            <a:r>
              <a:rPr lang="es-ES" baseline="0" dirty="0" smtClean="0"/>
              <a:t> de trovar </a:t>
            </a:r>
            <a:r>
              <a:rPr lang="es-ES" baseline="0" dirty="0" err="1" smtClean="0"/>
              <a:t>l’equilibri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només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playtesting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8404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Tot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ha de donar pistes </a:t>
            </a:r>
            <a:r>
              <a:rPr lang="es-ES" baseline="0" dirty="0" err="1" smtClean="0"/>
              <a:t>dels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seus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punts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debils</a:t>
            </a:r>
            <a:r>
              <a:rPr lang="es-ES" baseline="0" dirty="0" smtClean="0"/>
              <a:t>, ja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ser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seva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animació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tenint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cool-down</a:t>
            </a:r>
            <a:r>
              <a:rPr lang="es-ES" baseline="0" dirty="0" smtClean="0"/>
              <a:t>,  </a:t>
            </a:r>
            <a:r>
              <a:rPr lang="es-ES" baseline="0" dirty="0" err="1" smtClean="0"/>
              <a:t>quan</a:t>
            </a:r>
            <a:r>
              <a:rPr lang="es-ES" baseline="0" dirty="0" smtClean="0"/>
              <a:t> es vulnerable i el jugador </a:t>
            </a:r>
            <a:r>
              <a:rPr lang="es-ES" baseline="0" dirty="0" err="1" smtClean="0"/>
              <a:t>s’asegura</a:t>
            </a:r>
            <a:r>
              <a:rPr lang="es-ES" baseline="0" dirty="0" smtClean="0"/>
              <a:t> de que no </a:t>
            </a:r>
            <a:r>
              <a:rPr lang="es-ES" baseline="0" dirty="0" err="1" smtClean="0"/>
              <a:t>rebrá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cap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penalització</a:t>
            </a:r>
            <a:r>
              <a:rPr lang="es-ES" baseline="0" dirty="0" smtClean="0"/>
              <a:t> si </a:t>
            </a:r>
            <a:r>
              <a:rPr lang="es-ES" baseline="0" dirty="0" err="1" smtClean="0"/>
              <a:t>l’ataca</a:t>
            </a:r>
            <a:r>
              <a:rPr lang="es-ES" baseline="0" dirty="0" smtClean="0"/>
              <a:t>, </a:t>
            </a:r>
          </a:p>
          <a:p>
            <a:endParaRPr lang="es-ES" baseline="0" dirty="0" smtClean="0"/>
          </a:p>
          <a:p>
            <a:r>
              <a:rPr lang="es-ES" baseline="0" dirty="0" smtClean="0"/>
              <a:t>També 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fer</a:t>
            </a:r>
            <a:r>
              <a:rPr lang="es-ES" baseline="0" dirty="0" smtClean="0"/>
              <a:t> a través </a:t>
            </a:r>
            <a:r>
              <a:rPr lang="es-ES" baseline="0" dirty="0" err="1" smtClean="0"/>
              <a:t>d’una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part</a:t>
            </a:r>
            <a:r>
              <a:rPr lang="es-ES" baseline="0" dirty="0" smtClean="0"/>
              <a:t> concreta del </a:t>
            </a:r>
            <a:r>
              <a:rPr lang="es-ES" baseline="0" dirty="0" err="1" smtClean="0"/>
              <a:t>seu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cos</a:t>
            </a:r>
            <a:r>
              <a:rPr lang="es-ES" baseline="0" dirty="0" smtClean="0"/>
              <a:t> que resalta per sobre les </a:t>
            </a:r>
            <a:r>
              <a:rPr lang="es-ES" baseline="0" dirty="0" err="1" smtClean="0"/>
              <a:t>altres</a:t>
            </a:r>
            <a:r>
              <a:rPr lang="es-ES" baseline="0" dirty="0" smtClean="0"/>
              <a:t>, Taló </a:t>
            </a:r>
            <a:r>
              <a:rPr lang="es-ES" baseline="0" dirty="0" err="1" smtClean="0"/>
              <a:t>d’Aquiles</a:t>
            </a:r>
            <a:r>
              <a:rPr lang="es-ES" baseline="0" dirty="0" smtClean="0"/>
              <a:t> o </a:t>
            </a:r>
            <a:r>
              <a:rPr lang="es-ES" baseline="0" dirty="0" err="1" smtClean="0"/>
              <a:t>utilitzant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l’entorn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Tots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bosses</a:t>
            </a:r>
            <a:r>
              <a:rPr lang="es-ES" baseline="0" dirty="0" smtClean="0"/>
              <a:t> han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algún </a:t>
            </a:r>
            <a:r>
              <a:rPr lang="es-ES" baseline="0" dirty="0" err="1" smtClean="0"/>
              <a:t>punt</a:t>
            </a:r>
            <a:r>
              <a:rPr lang="es-ES" baseline="0" dirty="0" smtClean="0"/>
              <a:t> débil, ja que un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el jugador </a:t>
            </a:r>
            <a:r>
              <a:rPr lang="es-ES" baseline="0" dirty="0" err="1" smtClean="0"/>
              <a:t>sels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sapiga</a:t>
            </a:r>
            <a:r>
              <a:rPr lang="es-ES" baseline="0" dirty="0" smtClean="0"/>
              <a:t> i es </a:t>
            </a:r>
            <a:r>
              <a:rPr lang="es-ES" baseline="0" dirty="0" err="1" smtClean="0"/>
              <a:t>passi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relativament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rapid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obtindra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sensació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Game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Mastering</a:t>
            </a:r>
            <a:r>
              <a:rPr lang="es-E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6645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invulerabilitats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</a:t>
            </a:r>
            <a:r>
              <a:rPr lang="es-ES" dirty="0" err="1" smtClean="0"/>
              <a:t>’utilizen</a:t>
            </a:r>
            <a:r>
              <a:rPr lang="es-ES" dirty="0" smtClean="0"/>
              <a:t> </a:t>
            </a:r>
            <a:r>
              <a:rPr lang="es-ES" dirty="0" err="1" smtClean="0"/>
              <a:t>quan</a:t>
            </a:r>
            <a:r>
              <a:rPr lang="es-ES" dirty="0" smtClean="0"/>
              <a:t> </a:t>
            </a:r>
            <a:r>
              <a:rPr lang="es-ES" dirty="0" err="1" smtClean="0"/>
              <a:t>s’ha</a:t>
            </a:r>
            <a:r>
              <a:rPr lang="es-ES" dirty="0" smtClean="0"/>
              <a:t> </a:t>
            </a:r>
            <a:r>
              <a:rPr lang="es-ES" dirty="0" err="1" smtClean="0"/>
              <a:t>testejat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i es </a:t>
            </a:r>
            <a:r>
              <a:rPr lang="es-ES" baseline="0" dirty="0" err="1" smtClean="0"/>
              <a:t>massa</a:t>
            </a:r>
            <a:r>
              <a:rPr lang="es-ES" baseline="0" dirty="0" smtClean="0"/>
              <a:t> fácil, </a:t>
            </a:r>
            <a:r>
              <a:rPr lang="es-ES" baseline="0" dirty="0" err="1" smtClean="0"/>
              <a:t>normalment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utlilitzat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RPGs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smtClean="0"/>
              <a:t>Cuidado, les </a:t>
            </a:r>
            <a:r>
              <a:rPr lang="es-ES" baseline="0" dirty="0" err="1" smtClean="0"/>
              <a:t>invulerabilitats</a:t>
            </a:r>
            <a:r>
              <a:rPr lang="es-ES" baseline="0" dirty="0" smtClean="0"/>
              <a:t> et poden </a:t>
            </a:r>
            <a:r>
              <a:rPr lang="es-ES" baseline="0" dirty="0" err="1" smtClean="0"/>
              <a:t>trencar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Aquí </a:t>
            </a:r>
            <a:r>
              <a:rPr lang="es-ES" baseline="0" dirty="0" err="1" smtClean="0"/>
              <a:t>recullo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varied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JRPGs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classics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el final </a:t>
            </a:r>
            <a:r>
              <a:rPr lang="es-ES" baseline="0" dirty="0" err="1" smtClean="0"/>
              <a:t>fantasy</a:t>
            </a:r>
            <a:r>
              <a:rPr lang="es-ES" baseline="0" dirty="0" smtClean="0"/>
              <a:t> o el </a:t>
            </a:r>
            <a:r>
              <a:rPr lang="es-ES" baseline="0" dirty="0" err="1" smtClean="0"/>
              <a:t>Dragon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Quest</a:t>
            </a:r>
            <a:r>
              <a:rPr lang="es-ES" baseline="0" dirty="0" smtClean="0"/>
              <a:t> et donen una amplia </a:t>
            </a:r>
            <a:r>
              <a:rPr lang="es-ES" baseline="0" dirty="0" err="1" smtClean="0"/>
              <a:t>varietat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d’habilitats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debufos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paralitzen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l’enemic</a:t>
            </a:r>
            <a:r>
              <a:rPr lang="es-ES" baseline="0" dirty="0" smtClean="0"/>
              <a:t>, el cremen etc. Pero la </a:t>
            </a:r>
            <a:r>
              <a:rPr lang="es-ES" baseline="0" dirty="0" err="1" smtClean="0"/>
              <a:t>majoria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bosses</a:t>
            </a:r>
            <a:r>
              <a:rPr lang="es-ES" baseline="0" dirty="0" smtClean="0"/>
              <a:t> son inmunes a res que no </a:t>
            </a:r>
            <a:r>
              <a:rPr lang="es-ES" baseline="0" dirty="0" err="1" smtClean="0"/>
              <a:t>sigui</a:t>
            </a:r>
            <a:r>
              <a:rPr lang="es-ES" baseline="0" dirty="0" smtClean="0"/>
              <a:t> daño directo.</a:t>
            </a:r>
          </a:p>
          <a:p>
            <a:r>
              <a:rPr lang="es-ES" baseline="0" dirty="0" err="1" smtClean="0"/>
              <a:t>Llavors</a:t>
            </a:r>
            <a:r>
              <a:rPr lang="es-ES" baseline="0" dirty="0" smtClean="0"/>
              <a:t> tu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a jugador crees una estrategia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tenin</a:t>
            </a:r>
            <a:r>
              <a:rPr lang="es-ES" baseline="0" dirty="0" smtClean="0"/>
              <a:t> en </a:t>
            </a:r>
            <a:r>
              <a:rPr lang="es-ES" baseline="0" dirty="0" err="1" smtClean="0"/>
              <a:t>compte</a:t>
            </a:r>
            <a:r>
              <a:rPr lang="es-ES" baseline="0" dirty="0" smtClean="0"/>
              <a:t> totes les </a:t>
            </a:r>
            <a:r>
              <a:rPr lang="es-ES" baseline="0" dirty="0" err="1" smtClean="0"/>
              <a:t>mecaniques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j’oc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tofereix</a:t>
            </a:r>
            <a:r>
              <a:rPr lang="es-ES" baseline="0" dirty="0" smtClean="0"/>
              <a:t> pero a </a:t>
            </a:r>
            <a:r>
              <a:rPr lang="es-ES" baseline="0" dirty="0" err="1" smtClean="0"/>
              <a:t>l’hora</a:t>
            </a:r>
            <a:r>
              <a:rPr lang="es-ES" baseline="0" dirty="0" smtClean="0"/>
              <a:t> de la </a:t>
            </a:r>
            <a:r>
              <a:rPr lang="es-ES" baseline="0" dirty="0" err="1" smtClean="0"/>
              <a:t>veritat</a:t>
            </a:r>
            <a:r>
              <a:rPr lang="es-ES" baseline="0" dirty="0" smtClean="0"/>
              <a:t> per poder progresar </a:t>
            </a:r>
            <a:r>
              <a:rPr lang="es-ES" baseline="0" dirty="0" err="1" smtClean="0"/>
              <a:t>veus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només</a:t>
            </a:r>
            <a:r>
              <a:rPr lang="es-ES" baseline="0" dirty="0" smtClean="0"/>
              <a:t> hi ha una forma de poder derrotar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Això</a:t>
            </a:r>
            <a:r>
              <a:rPr lang="es-ES" baseline="0" dirty="0" smtClean="0"/>
              <a:t> et trenca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gamepillars</a:t>
            </a:r>
            <a:r>
              <a:rPr lang="es-ES" baseline="0" dirty="0" smtClean="0"/>
              <a:t> i crea una </a:t>
            </a:r>
            <a:r>
              <a:rPr lang="es-ES" baseline="0" dirty="0" err="1" smtClean="0"/>
              <a:t>frustració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gran ja que el jugador se </a:t>
            </a:r>
            <a:r>
              <a:rPr lang="es-ES" baseline="0" dirty="0" err="1" smtClean="0"/>
              <a:t>sent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enganyat</a:t>
            </a:r>
            <a:r>
              <a:rPr lang="es-ES" baseline="0" dirty="0" smtClean="0"/>
              <a:t>. També el factor </a:t>
            </a:r>
            <a:r>
              <a:rPr lang="es-ES" baseline="0" dirty="0" err="1" smtClean="0"/>
              <a:t>rejugabilitat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desapareix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complet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80658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La </a:t>
            </a:r>
            <a:r>
              <a:rPr lang="es-ES" dirty="0" err="1" smtClean="0"/>
              <a:t>tensio</a:t>
            </a:r>
            <a:r>
              <a:rPr lang="es-ES" dirty="0" smtClean="0"/>
              <a:t> es generada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perque</a:t>
            </a:r>
            <a:r>
              <a:rPr lang="es-ES" baseline="0" dirty="0" smtClean="0"/>
              <a:t> el jugador te algo a </a:t>
            </a:r>
            <a:r>
              <a:rPr lang="es-ES" baseline="0" dirty="0" err="1" smtClean="0"/>
              <a:t>perdre</a:t>
            </a:r>
            <a:r>
              <a:rPr lang="es-ES" baseline="0" dirty="0" smtClean="0"/>
              <a:t> si mor, per </a:t>
            </a:r>
            <a:r>
              <a:rPr lang="es-ES" baseline="0" dirty="0" err="1" smtClean="0"/>
              <a:t>exemple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progress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, o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recursos </a:t>
            </a:r>
            <a:r>
              <a:rPr lang="es-ES" baseline="0" dirty="0" err="1" smtClean="0"/>
              <a:t>obtinguts</a:t>
            </a:r>
            <a:r>
              <a:rPr lang="es-ES" baseline="0" dirty="0" smtClean="0"/>
              <a:t>. 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modular </a:t>
            </a:r>
            <a:r>
              <a:rPr lang="es-ES" baseline="0" dirty="0" err="1" smtClean="0"/>
              <a:t>sengons</a:t>
            </a:r>
            <a:r>
              <a:rPr lang="es-ES" baseline="0" dirty="0" smtClean="0"/>
              <a:t> el que el diseñador </a:t>
            </a:r>
            <a:r>
              <a:rPr lang="es-ES" baseline="0" dirty="0" err="1" smtClean="0"/>
              <a:t>vulgui</a:t>
            </a:r>
            <a:r>
              <a:rPr lang="es-ES" baseline="0" dirty="0" smtClean="0"/>
              <a:t> lo ideal es que </a:t>
            </a:r>
            <a:r>
              <a:rPr lang="es-ES" baseline="0" dirty="0" err="1" smtClean="0"/>
              <a:t>sigui</a:t>
            </a:r>
            <a:r>
              <a:rPr lang="es-ES" baseline="0" dirty="0" smtClean="0"/>
              <a:t> un crescendo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el clímax al final de la batalla.  </a:t>
            </a:r>
          </a:p>
          <a:p>
            <a:endParaRPr lang="es-ES" baseline="0" dirty="0" smtClean="0"/>
          </a:p>
          <a:p>
            <a:r>
              <a:rPr lang="es-ES" baseline="0" dirty="0" smtClean="0"/>
              <a:t>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augmentar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estressant</a:t>
            </a:r>
            <a:r>
              <a:rPr lang="es-ES" baseline="0" dirty="0" smtClean="0"/>
              <a:t> el jugador  </a:t>
            </a:r>
            <a:r>
              <a:rPr lang="es-ES" baseline="0" dirty="0" err="1" smtClean="0"/>
              <a:t>accions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rapides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quick</a:t>
            </a:r>
            <a:r>
              <a:rPr lang="es-ES" baseline="0" dirty="0" smtClean="0"/>
              <a:t> time </a:t>
            </a:r>
            <a:r>
              <a:rPr lang="es-ES" baseline="0" dirty="0" err="1" smtClean="0"/>
              <a:t>events</a:t>
            </a:r>
            <a:r>
              <a:rPr lang="es-ES" baseline="0" dirty="0" smtClean="0"/>
              <a:t> o les </a:t>
            </a:r>
            <a:r>
              <a:rPr lang="es-ES" baseline="0" dirty="0" err="1" smtClean="0"/>
              <a:t>abilitats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temporals</a:t>
            </a:r>
            <a:r>
              <a:rPr lang="es-ES" baseline="0" dirty="0" smtClean="0"/>
              <a:t>, pero si </a:t>
            </a:r>
            <a:r>
              <a:rPr lang="es-ES" baseline="0" dirty="0" err="1" smtClean="0"/>
              <a:t>s’abusa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d’aquest</a:t>
            </a:r>
            <a:r>
              <a:rPr lang="es-ES" baseline="0" dirty="0" smtClean="0"/>
              <a:t> mecanismos </a:t>
            </a:r>
            <a:r>
              <a:rPr lang="es-ES" baseline="0" dirty="0" err="1" smtClean="0"/>
              <a:t>deixen</a:t>
            </a:r>
            <a:r>
              <a:rPr lang="es-ES" baseline="0" dirty="0" smtClean="0"/>
              <a:t> de generar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, han de ser </a:t>
            </a:r>
            <a:r>
              <a:rPr lang="es-ES" baseline="0" dirty="0" err="1" smtClean="0"/>
              <a:t>puntuals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lligada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tipus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s’utilitza</a:t>
            </a:r>
            <a:r>
              <a:rPr lang="es-ES" baseline="0" dirty="0" smtClean="0"/>
              <a:t> (comentar grafica i </a:t>
            </a:r>
            <a:r>
              <a:rPr lang="es-ES" baseline="0" dirty="0" err="1" smtClean="0"/>
              <a:t>dir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seria la del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fixe</a:t>
            </a:r>
            <a:r>
              <a:rPr lang="es-ES" baseline="0" dirty="0" smtClean="0"/>
              <a:t>)</a:t>
            </a:r>
          </a:p>
          <a:p>
            <a:endParaRPr lang="es-ES" baseline="0" dirty="0" smtClean="0"/>
          </a:p>
          <a:p>
            <a:r>
              <a:rPr lang="es-ES" baseline="0" dirty="0" smtClean="0"/>
              <a:t>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lligada</a:t>
            </a:r>
            <a:r>
              <a:rPr lang="es-ES" baseline="0" dirty="0" smtClean="0"/>
              <a:t> al </a:t>
            </a:r>
            <a:r>
              <a:rPr lang="es-ES" baseline="0" dirty="0" err="1" smtClean="0"/>
              <a:t>value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effort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difícil i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estrés </a:t>
            </a:r>
            <a:r>
              <a:rPr lang="es-ES" baseline="0" dirty="0" err="1" smtClean="0"/>
              <a:t>provoqui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lluit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recompensat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s’ah</a:t>
            </a:r>
            <a:r>
              <a:rPr lang="es-ES" baseline="0" dirty="0" smtClean="0"/>
              <a:t> de sentir el jugador.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Segons</a:t>
            </a:r>
            <a:r>
              <a:rPr lang="es-ES" baseline="0" dirty="0" smtClean="0"/>
              <a:t> el target del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será </a:t>
            </a:r>
            <a:r>
              <a:rPr lang="es-ES" baseline="0" dirty="0" err="1" smtClean="0"/>
              <a:t>major</a:t>
            </a:r>
            <a:r>
              <a:rPr lang="es-ES" baseline="0" dirty="0" smtClean="0"/>
              <a:t> o menor i per </a:t>
            </a:r>
            <a:r>
              <a:rPr lang="es-ES" baseline="0" dirty="0" err="1" smtClean="0"/>
              <a:t>tant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penalització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perdre</a:t>
            </a:r>
            <a:r>
              <a:rPr lang="es-ES" baseline="0" dirty="0" smtClean="0"/>
              <a:t> també.</a:t>
            </a:r>
          </a:p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7139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moviments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han de ser </a:t>
            </a:r>
            <a:r>
              <a:rPr lang="es-ES" baseline="0" dirty="0" err="1" smtClean="0"/>
              <a:t>creibles</a:t>
            </a:r>
            <a:r>
              <a:rPr lang="es-ES" baseline="0" dirty="0" smtClean="0"/>
              <a:t>, han de concordar 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l’entorn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presentat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enemics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previs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La </a:t>
            </a:r>
            <a:r>
              <a:rPr lang="es-ES" baseline="0" dirty="0" err="1" smtClean="0"/>
              <a:t>estètica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ha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coherencia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la resta del mapa / </a:t>
            </a:r>
            <a:r>
              <a:rPr lang="es-ES" baseline="0" dirty="0" err="1" smtClean="0"/>
              <a:t>enemics</a:t>
            </a:r>
            <a:r>
              <a:rPr lang="es-ES" baseline="0" dirty="0" smtClean="0"/>
              <a:t>  (CYBERPUNK </a:t>
            </a:r>
            <a:r>
              <a:rPr lang="es-ES" baseline="0" dirty="0" smtClean="0">
                <a:sym typeface="Wingdings" panose="05000000000000000000" pitchFamily="2" charset="2"/>
              </a:rPr>
              <a:t></a:t>
            </a:r>
            <a:r>
              <a:rPr lang="es-ES" baseline="0" dirty="0" err="1" smtClean="0">
                <a:sym typeface="Wingdings" panose="05000000000000000000" pitchFamily="2" charset="2"/>
              </a:rPr>
              <a:t>caballer</a:t>
            </a:r>
            <a:r>
              <a:rPr lang="es-ES" baseline="0" dirty="0" smtClean="0">
                <a:sym typeface="Wingdings" panose="05000000000000000000" pitchFamily="2" charset="2"/>
              </a:rPr>
              <a:t> Medieval), </a:t>
            </a:r>
            <a:r>
              <a:rPr lang="es-ES" baseline="0" dirty="0" err="1" smtClean="0">
                <a:sym typeface="Wingdings" panose="05000000000000000000" pitchFamily="2" charset="2"/>
              </a:rPr>
              <a:t>els</a:t>
            </a:r>
            <a:r>
              <a:rPr lang="es-ES" baseline="0" dirty="0" smtClean="0">
                <a:sym typeface="Wingdings" panose="05000000000000000000" pitchFamily="2" charset="2"/>
              </a:rPr>
              <a:t> EASTER EGGS son una </a:t>
            </a:r>
            <a:r>
              <a:rPr lang="es-ES" baseline="0" dirty="0" err="1" smtClean="0">
                <a:sym typeface="Wingdings" panose="05000000000000000000" pitchFamily="2" charset="2"/>
              </a:rPr>
              <a:t>excepcio</a:t>
            </a:r>
            <a:r>
              <a:rPr lang="es-ES" baseline="0" dirty="0" smtClean="0">
                <a:sym typeface="Wingdings" panose="05000000000000000000" pitchFamily="2" charset="2"/>
              </a:rPr>
              <a:t> ja que </a:t>
            </a:r>
            <a:r>
              <a:rPr lang="es-ES" baseline="0" dirty="0" err="1" smtClean="0">
                <a:sym typeface="Wingdings" panose="05000000000000000000" pitchFamily="2" charset="2"/>
              </a:rPr>
              <a:t>són</a:t>
            </a:r>
            <a:r>
              <a:rPr lang="es-ES" baseline="0" dirty="0" smtClean="0">
                <a:sym typeface="Wingdings" panose="05000000000000000000" pitchFamily="2" charset="2"/>
              </a:rPr>
              <a:t> un </a:t>
            </a:r>
            <a:r>
              <a:rPr lang="es-ES" baseline="0" dirty="0" err="1" smtClean="0">
                <a:sym typeface="Wingdings" panose="05000000000000000000" pitchFamily="2" charset="2"/>
              </a:rPr>
              <a:t>contingut</a:t>
            </a:r>
            <a:r>
              <a:rPr lang="es-ES" baseline="0" dirty="0" smtClean="0">
                <a:sym typeface="Wingdings" panose="05000000000000000000" pitchFamily="2" charset="2"/>
              </a:rPr>
              <a:t> extra </a:t>
            </a:r>
            <a:r>
              <a:rPr lang="es-ES" baseline="0" dirty="0" err="1" smtClean="0">
                <a:sym typeface="Wingdings" panose="05000000000000000000" pitchFamily="2" charset="2"/>
              </a:rPr>
              <a:t>fora</a:t>
            </a:r>
            <a:r>
              <a:rPr lang="es-ES" baseline="0" dirty="0" smtClean="0">
                <a:sym typeface="Wingdings" panose="05000000000000000000" pitchFamily="2" charset="2"/>
              </a:rPr>
              <a:t> del </a:t>
            </a:r>
            <a:r>
              <a:rPr lang="es-ES" baseline="0" dirty="0" err="1" smtClean="0">
                <a:sym typeface="Wingdings" panose="05000000000000000000" pitchFamily="2" charset="2"/>
              </a:rPr>
              <a:t>univers</a:t>
            </a:r>
            <a:r>
              <a:rPr lang="es-ES" baseline="0" dirty="0" smtClean="0">
                <a:sym typeface="Wingdings" panose="05000000000000000000" pitchFamily="2" charset="2"/>
              </a:rPr>
              <a:t> del </a:t>
            </a:r>
            <a:r>
              <a:rPr lang="es-ES" baseline="0" dirty="0" err="1" smtClean="0">
                <a:sym typeface="Wingdings" panose="05000000000000000000" pitchFamily="2" charset="2"/>
              </a:rPr>
              <a:t>joc</a:t>
            </a:r>
            <a:r>
              <a:rPr lang="es-ES" baseline="0" dirty="0" smtClean="0">
                <a:sym typeface="Wingdings" panose="05000000000000000000" pitchFamily="2" charset="2"/>
              </a:rPr>
              <a:t>.</a:t>
            </a:r>
          </a:p>
          <a:p>
            <a:endParaRPr lang="es-ES" baseline="0" dirty="0" smtClean="0">
              <a:sym typeface="Wingdings" panose="05000000000000000000" pitchFamily="2" charset="2"/>
            </a:endParaRPr>
          </a:p>
          <a:p>
            <a:r>
              <a:rPr lang="es-ES" baseline="0" dirty="0" err="1" smtClean="0">
                <a:sym typeface="Wingdings" panose="05000000000000000000" pitchFamily="2" charset="2"/>
              </a:rPr>
              <a:t>Els</a:t>
            </a:r>
            <a:r>
              <a:rPr lang="es-ES" baseline="0" dirty="0" smtClean="0">
                <a:sym typeface="Wingdings" panose="05000000000000000000" pitchFamily="2" charset="2"/>
              </a:rPr>
              <a:t> </a:t>
            </a:r>
            <a:r>
              <a:rPr lang="es-ES" baseline="0" dirty="0" err="1" smtClean="0">
                <a:sym typeface="Wingdings" panose="05000000000000000000" pitchFamily="2" charset="2"/>
              </a:rPr>
              <a:t>atacks</a:t>
            </a:r>
            <a:r>
              <a:rPr lang="es-ES" baseline="0" dirty="0" smtClean="0">
                <a:sym typeface="Wingdings" panose="05000000000000000000" pitchFamily="2" charset="2"/>
              </a:rPr>
              <a:t> del </a:t>
            </a:r>
            <a:r>
              <a:rPr lang="es-ES" baseline="0" dirty="0" err="1" smtClean="0">
                <a:sym typeface="Wingdings" panose="05000000000000000000" pitchFamily="2" charset="2"/>
              </a:rPr>
              <a:t>boss</a:t>
            </a:r>
            <a:r>
              <a:rPr lang="es-ES" baseline="0" dirty="0" smtClean="0">
                <a:sym typeface="Wingdings" panose="05000000000000000000" pitchFamily="2" charset="2"/>
              </a:rPr>
              <a:t> no han de ser una copia </a:t>
            </a:r>
            <a:r>
              <a:rPr lang="es-ES" baseline="0" dirty="0" err="1" smtClean="0">
                <a:sym typeface="Wingdings" panose="05000000000000000000" pitchFamily="2" charset="2"/>
              </a:rPr>
              <a:t>dels</a:t>
            </a:r>
            <a:r>
              <a:rPr lang="es-ES" baseline="0" dirty="0" smtClean="0">
                <a:sym typeface="Wingdings" panose="05000000000000000000" pitchFamily="2" charset="2"/>
              </a:rPr>
              <a:t> </a:t>
            </a:r>
            <a:r>
              <a:rPr lang="es-ES" baseline="0" dirty="0" err="1" smtClean="0">
                <a:sym typeface="Wingdings" panose="05000000000000000000" pitchFamily="2" charset="2"/>
              </a:rPr>
              <a:t>enemics</a:t>
            </a:r>
            <a:r>
              <a:rPr lang="es-ES" baseline="0" dirty="0" smtClean="0">
                <a:sym typeface="Wingdings" panose="05000000000000000000" pitchFamily="2" charset="2"/>
              </a:rPr>
              <a:t> pero si que en esencia han de recordar </a:t>
            </a:r>
            <a:r>
              <a:rPr lang="es-ES" baseline="0" dirty="0" err="1" smtClean="0">
                <a:sym typeface="Wingdings" panose="05000000000000000000" pitchFamily="2" charset="2"/>
              </a:rPr>
              <a:t>amb</a:t>
            </a:r>
            <a:r>
              <a:rPr lang="es-ES" baseline="0" dirty="0" smtClean="0">
                <a:sym typeface="Wingdings" panose="05000000000000000000" pitchFamily="2" charset="2"/>
              </a:rPr>
              <a:t> </a:t>
            </a:r>
            <a:r>
              <a:rPr lang="es-ES" baseline="0" dirty="0" err="1" smtClean="0">
                <a:sym typeface="Wingdings" panose="05000000000000000000" pitchFamily="2" charset="2"/>
              </a:rPr>
              <a:t>ells</a:t>
            </a:r>
            <a:r>
              <a:rPr lang="es-ES" baseline="0" dirty="0" smtClean="0">
                <a:sym typeface="Wingdings" panose="05000000000000000000" pitchFamily="2" charset="2"/>
              </a:rPr>
              <a:t> (EXEMPLE CERE), pero no </a:t>
            </a:r>
            <a:r>
              <a:rPr lang="es-ES" baseline="0" dirty="0" err="1" smtClean="0">
                <a:sym typeface="Wingdings" panose="05000000000000000000" pitchFamily="2" charset="2"/>
              </a:rPr>
              <a:t>haurien</a:t>
            </a:r>
            <a:r>
              <a:rPr lang="es-ES" baseline="0" dirty="0" smtClean="0">
                <a:sym typeface="Wingdings" panose="05000000000000000000" pitchFamily="2" charset="2"/>
              </a:rPr>
              <a:t> de </a:t>
            </a:r>
            <a:r>
              <a:rPr lang="es-ES" baseline="0" dirty="0" err="1" smtClean="0">
                <a:sym typeface="Wingdings" panose="05000000000000000000" pitchFamily="2" charset="2"/>
              </a:rPr>
              <a:t>semblar</a:t>
            </a:r>
            <a:r>
              <a:rPr lang="es-ES" baseline="0" dirty="0" smtClean="0">
                <a:sym typeface="Wingdings" panose="05000000000000000000" pitchFamily="2" charset="2"/>
              </a:rPr>
              <a:t> que son de </a:t>
            </a:r>
            <a:r>
              <a:rPr lang="es-ES" baseline="0" dirty="0" err="1" smtClean="0">
                <a:sym typeface="Wingdings" panose="05000000000000000000" pitchFamily="2" charset="2"/>
              </a:rPr>
              <a:t>jocs</a:t>
            </a:r>
            <a:r>
              <a:rPr lang="es-ES" baseline="0" dirty="0" smtClean="0">
                <a:sym typeface="Wingdings" panose="05000000000000000000" pitchFamily="2" charset="2"/>
              </a:rPr>
              <a:t> </a:t>
            </a:r>
            <a:r>
              <a:rPr lang="es-ES" baseline="0" dirty="0" err="1" smtClean="0">
                <a:sym typeface="Wingdings" panose="05000000000000000000" pitchFamily="2" charset="2"/>
              </a:rPr>
              <a:t>diferents</a:t>
            </a:r>
            <a:r>
              <a:rPr lang="es-ES" baseline="0" dirty="0" smtClean="0">
                <a:sym typeface="Wingdings" panose="05000000000000000000" pitchFamily="2" charset="2"/>
              </a:rPr>
              <a:t>.</a:t>
            </a:r>
          </a:p>
          <a:p>
            <a:endParaRPr lang="es-ES" baseline="0" dirty="0" smtClean="0">
              <a:sym typeface="Wingdings" panose="05000000000000000000" pitchFamily="2" charset="2"/>
            </a:endParaRPr>
          </a:p>
          <a:p>
            <a:endParaRPr lang="es-ES" baseline="0" dirty="0" smtClean="0">
              <a:sym typeface="Wingdings" panose="05000000000000000000" pitchFamily="2" charset="2"/>
            </a:endParaRPr>
          </a:p>
          <a:p>
            <a:endParaRPr lang="es-ES" baseline="0" dirty="0" smtClean="0">
              <a:sym typeface="Wingdings" panose="05000000000000000000" pitchFamily="2" charset="2"/>
            </a:endParaRPr>
          </a:p>
          <a:p>
            <a:endParaRPr lang="es-E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9614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El</a:t>
            </a:r>
            <a:r>
              <a:rPr lang="es-ES" baseline="0" dirty="0" smtClean="0"/>
              <a:t> jugador ha de saber </a:t>
            </a:r>
            <a:r>
              <a:rPr lang="es-ES" baseline="0" dirty="0" err="1" smtClean="0"/>
              <a:t>perque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s’esta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enfrontant</a:t>
            </a:r>
            <a:r>
              <a:rPr lang="es-ES" baseline="0" dirty="0" smtClean="0"/>
              <a:t> al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, no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ser que </a:t>
            </a:r>
            <a:r>
              <a:rPr lang="es-ES" baseline="0" dirty="0" err="1" smtClean="0"/>
              <a:t>caigui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cel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apareixi</a:t>
            </a:r>
            <a:r>
              <a:rPr lang="es-ES" baseline="0" dirty="0" smtClean="0"/>
              <a:t> una barra de vida. Es necesita un </a:t>
            </a:r>
            <a:r>
              <a:rPr lang="es-ES" baseline="0" dirty="0" err="1" smtClean="0"/>
              <a:t>background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perque</a:t>
            </a:r>
            <a:r>
              <a:rPr lang="es-ES" baseline="0" dirty="0" smtClean="0"/>
              <a:t> el jugador </a:t>
            </a:r>
            <a:r>
              <a:rPr lang="es-ES" baseline="0" dirty="0" err="1" smtClean="0"/>
              <a:t>pugui</a:t>
            </a:r>
            <a:r>
              <a:rPr lang="es-ES" baseline="0" dirty="0" smtClean="0"/>
              <a:t> empatizar i compartir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objectius</a:t>
            </a:r>
            <a:r>
              <a:rPr lang="es-ES" baseline="0" dirty="0" smtClean="0"/>
              <a:t> del protagonista. Sino pasa a se un </a:t>
            </a:r>
            <a:r>
              <a:rPr lang="es-ES" baseline="0" dirty="0" err="1" smtClean="0"/>
              <a:t>enemic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mñes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err="1" smtClean="0"/>
              <a:t>Tant</a:t>
            </a:r>
            <a:r>
              <a:rPr lang="es-ES" dirty="0" smtClean="0"/>
              <a:t> simple </a:t>
            </a:r>
            <a:r>
              <a:rPr lang="es-ES" dirty="0" err="1" smtClean="0"/>
              <a:t>com</a:t>
            </a:r>
            <a:r>
              <a:rPr lang="es-ES" dirty="0" smtClean="0"/>
              <a:t> el </a:t>
            </a:r>
            <a:r>
              <a:rPr lang="es-ES" dirty="0" err="1" smtClean="0"/>
              <a:t>furi</a:t>
            </a:r>
            <a:r>
              <a:rPr lang="es-ES" dirty="0" smtClean="0"/>
              <a:t>, no </a:t>
            </a:r>
            <a:r>
              <a:rPr lang="es-ES" dirty="0" err="1" smtClean="0"/>
              <a:t>tens</a:t>
            </a:r>
            <a:r>
              <a:rPr lang="es-ES" dirty="0" smtClean="0"/>
              <a:t> </a:t>
            </a:r>
            <a:r>
              <a:rPr lang="es-ES" dirty="0" err="1" smtClean="0"/>
              <a:t>dialegs</a:t>
            </a:r>
            <a:r>
              <a:rPr lang="es-ES" baseline="0" dirty="0" smtClean="0"/>
              <a:t> pero </a:t>
            </a:r>
            <a:r>
              <a:rPr lang="es-ES" baseline="0" dirty="0" err="1" smtClean="0"/>
              <a:t>saps</a:t>
            </a:r>
            <a:r>
              <a:rPr lang="es-ES" baseline="0" dirty="0" smtClean="0"/>
              <a:t> que sino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derrotes </a:t>
            </a:r>
            <a:r>
              <a:rPr lang="es-ES" baseline="0" dirty="0" err="1" smtClean="0"/>
              <a:t>seguiras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presoner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70323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La </a:t>
            </a:r>
            <a:r>
              <a:rPr lang="es-ES" dirty="0" err="1" smtClean="0"/>
              <a:t>dificultat</a:t>
            </a:r>
            <a:r>
              <a:rPr lang="es-ES" dirty="0" smtClean="0"/>
              <a:t> </a:t>
            </a:r>
            <a:r>
              <a:rPr lang="es-ES" dirty="0" err="1" smtClean="0"/>
              <a:t>depen</a:t>
            </a:r>
            <a:r>
              <a:rPr lang="es-ES" dirty="0" smtClean="0"/>
              <a:t> de a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estigui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situat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I el target al </a:t>
            </a:r>
            <a:r>
              <a:rPr lang="es-ES" baseline="0" dirty="0" err="1" smtClean="0"/>
              <a:t>qual</a:t>
            </a:r>
            <a:r>
              <a:rPr lang="es-ES" baseline="0" dirty="0" smtClean="0"/>
              <a:t> va </a:t>
            </a:r>
            <a:r>
              <a:rPr lang="es-ES" baseline="0" dirty="0" err="1" smtClean="0"/>
              <a:t>dirigit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S’ha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d’agafar</a:t>
            </a:r>
            <a:r>
              <a:rPr lang="es-ES" baseline="0" dirty="0" smtClean="0"/>
              <a:t> una escala relativa de </a:t>
            </a:r>
            <a:r>
              <a:rPr lang="es-ES" baseline="0" dirty="0" err="1" smtClean="0"/>
              <a:t>dificultat</a:t>
            </a:r>
            <a:r>
              <a:rPr lang="es-ES" baseline="0" dirty="0" smtClean="0"/>
              <a:t> i pensar quina es la máxima </a:t>
            </a:r>
            <a:r>
              <a:rPr lang="es-ES" baseline="0" dirty="0" err="1" smtClean="0"/>
              <a:t>dificultat</a:t>
            </a:r>
            <a:r>
              <a:rPr lang="es-ES" baseline="0" dirty="0" smtClean="0"/>
              <a:t> que se li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demanar</a:t>
            </a:r>
            <a:r>
              <a:rPr lang="es-ES" baseline="0" dirty="0" smtClean="0"/>
              <a:t> al TARGET.  (La </a:t>
            </a:r>
            <a:r>
              <a:rPr lang="es-ES" baseline="0" dirty="0" err="1" smtClean="0"/>
              <a:t>minima</a:t>
            </a:r>
            <a:r>
              <a:rPr lang="es-ES" baseline="0" dirty="0" smtClean="0"/>
              <a:t> tambe) i partir </a:t>
            </a:r>
            <a:r>
              <a:rPr lang="es-ES" baseline="0" dirty="0" err="1" smtClean="0"/>
              <a:t>d’aquí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fer</a:t>
            </a:r>
            <a:r>
              <a:rPr lang="es-ES" baseline="0" dirty="0" smtClean="0"/>
              <a:t> un crescendo 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0784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que dura la batalla ha de ser una </a:t>
            </a:r>
            <a:r>
              <a:rPr lang="es-ES" baseline="0" dirty="0" err="1" smtClean="0"/>
              <a:t>fracció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del nivel anterior lo ideal seria que dures una </a:t>
            </a:r>
            <a:r>
              <a:rPr lang="es-ES" baseline="0" dirty="0" err="1" smtClean="0"/>
              <a:t>quarta</a:t>
            </a:r>
            <a:r>
              <a:rPr lang="es-ES" baseline="0" dirty="0" smtClean="0"/>
              <a:t> o una cinqueña </a:t>
            </a:r>
            <a:r>
              <a:rPr lang="es-ES" baseline="0" dirty="0" err="1" smtClean="0"/>
              <a:t>part</a:t>
            </a:r>
            <a:r>
              <a:rPr lang="es-ES" baseline="0" dirty="0" smtClean="0"/>
              <a:t>. Es </a:t>
            </a:r>
            <a:r>
              <a:rPr lang="es-ES" baseline="0" dirty="0" err="1" smtClean="0"/>
              <a:t>important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tenir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controlat</a:t>
            </a:r>
            <a:r>
              <a:rPr lang="es-ES" baseline="0" dirty="0" smtClean="0"/>
              <a:t> per mantener un crescendo de la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la pelea  i no saturar el jugador. El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ser </a:t>
            </a:r>
            <a:r>
              <a:rPr lang="es-ES" baseline="0" dirty="0" err="1" smtClean="0"/>
              <a:t>facilment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modulat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canviant</a:t>
            </a:r>
            <a:r>
              <a:rPr lang="es-ES" baseline="0" dirty="0" smtClean="0"/>
              <a:t> de la vida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o el daño que </a:t>
            </a:r>
            <a:r>
              <a:rPr lang="es-ES" baseline="0" dirty="0" err="1" smtClean="0"/>
              <a:t>rep.</a:t>
            </a:r>
            <a:r>
              <a:rPr lang="es-ES" baseline="0" dirty="0" smtClean="0"/>
              <a:t>  Es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important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tenir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controlat</a:t>
            </a:r>
            <a:r>
              <a:rPr lang="es-ES" baseline="0" dirty="0" smtClean="0"/>
              <a:t> per poder implementar la música </a:t>
            </a:r>
            <a:r>
              <a:rPr lang="es-ES" baseline="0" dirty="0" err="1" smtClean="0"/>
              <a:t>correctament</a:t>
            </a:r>
            <a:r>
              <a:rPr lang="es-ES" baseline="0" dirty="0" smtClean="0"/>
              <a:t> i que no </a:t>
            </a:r>
            <a:r>
              <a:rPr lang="es-ES" baseline="0" dirty="0" err="1" smtClean="0"/>
              <a:t>tingui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bajon</a:t>
            </a:r>
            <a:r>
              <a:rPr lang="es-ES" baseline="0" dirty="0" smtClean="0"/>
              <a:t> a la </a:t>
            </a:r>
            <a:r>
              <a:rPr lang="es-ES" baseline="0" dirty="0" err="1" smtClean="0"/>
              <a:t>part</a:t>
            </a:r>
            <a:r>
              <a:rPr lang="es-ES" baseline="0" dirty="0" smtClean="0"/>
              <a:t> del clímax. I </a:t>
            </a:r>
            <a:r>
              <a:rPr lang="es-ES" baseline="0" dirty="0" err="1" smtClean="0"/>
              <a:t>obviament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només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aconseguir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playtesting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treient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mitjanes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resultats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7181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Es un </a:t>
            </a:r>
            <a:r>
              <a:rPr lang="es-ES" dirty="0" err="1" smtClean="0"/>
              <a:t>documetn</a:t>
            </a:r>
            <a:r>
              <a:rPr lang="es-ES" dirty="0" smtClean="0"/>
              <a:t> imprescindible ja que no hi </a:t>
            </a:r>
            <a:r>
              <a:rPr lang="es-ES" dirty="0" err="1" smtClean="0"/>
              <a:t>haura</a:t>
            </a:r>
            <a:r>
              <a:rPr lang="es-ES" dirty="0" smtClean="0"/>
              <a:t> </a:t>
            </a:r>
            <a:r>
              <a:rPr lang="es-ES" dirty="0" err="1" smtClean="0"/>
              <a:t>cap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equip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nomes</a:t>
            </a:r>
            <a:r>
              <a:rPr lang="es-ES" baseline="0" dirty="0" smtClean="0"/>
              <a:t> hi </a:t>
            </a:r>
            <a:r>
              <a:rPr lang="es-ES" baseline="0" dirty="0" err="1" smtClean="0"/>
              <a:t>hagi</a:t>
            </a:r>
            <a:r>
              <a:rPr lang="es-ES" baseline="0" dirty="0" smtClean="0"/>
              <a:t> una persona </a:t>
            </a:r>
            <a:r>
              <a:rPr lang="es-ES" baseline="0" dirty="0" err="1" smtClean="0"/>
              <a:t>cubrint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aspectos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Tothom</a:t>
            </a:r>
            <a:r>
              <a:rPr lang="es-ES" baseline="0" dirty="0" smtClean="0"/>
              <a:t> que hi </a:t>
            </a:r>
            <a:r>
              <a:rPr lang="es-ES" baseline="0" dirty="0" err="1" smtClean="0"/>
              <a:t>estigui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implicat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haura</a:t>
            </a:r>
            <a:r>
              <a:rPr lang="es-ES" baseline="0" dirty="0" smtClean="0"/>
              <a:t> de saber </a:t>
            </a:r>
            <a:r>
              <a:rPr lang="es-ES" baseline="0" dirty="0" err="1" smtClean="0"/>
              <a:t>exactament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s’espera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aconseguir</a:t>
            </a:r>
            <a:r>
              <a:rPr lang="es-ES" baseline="0" dirty="0" smtClean="0"/>
              <a:t>, que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sort</a:t>
            </a:r>
            <a:r>
              <a:rPr lang="es-ES" baseline="0" dirty="0" smtClean="0"/>
              <a:t> acabara </a:t>
            </a:r>
            <a:r>
              <a:rPr lang="es-ES" baseline="0" dirty="0" err="1" smtClean="0"/>
              <a:t>sent</a:t>
            </a:r>
            <a:r>
              <a:rPr lang="es-ES" baseline="0" dirty="0" smtClean="0"/>
              <a:t> una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bible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estalviara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issues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15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Quan</a:t>
            </a:r>
            <a:r>
              <a:rPr lang="es-ES" dirty="0" smtClean="0"/>
              <a:t> </a:t>
            </a:r>
            <a:r>
              <a:rPr lang="es-ES" dirty="0" err="1" smtClean="0"/>
              <a:t>parlem</a:t>
            </a:r>
            <a:r>
              <a:rPr lang="es-ES" dirty="0" smtClean="0"/>
              <a:t> de </a:t>
            </a:r>
            <a:r>
              <a:rPr lang="es-ES" dirty="0" err="1" smtClean="0"/>
              <a:t>patrón</a:t>
            </a:r>
            <a:r>
              <a:rPr lang="es-ES" baseline="0" dirty="0" err="1" smtClean="0"/>
              <a:t>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parlem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l’enemic</a:t>
            </a:r>
            <a:r>
              <a:rPr lang="es-ES" baseline="0" dirty="0" smtClean="0"/>
              <a:t> decidirá i </a:t>
            </a:r>
            <a:r>
              <a:rPr lang="es-ES" baseline="0" dirty="0" err="1" smtClean="0"/>
              <a:t>atacarà</a:t>
            </a:r>
            <a:r>
              <a:rPr lang="es-ES" baseline="0" dirty="0" smtClean="0"/>
              <a:t> el jugador. El </a:t>
            </a:r>
            <a:r>
              <a:rPr lang="es-ES" baseline="0" dirty="0" err="1" smtClean="0"/>
              <a:t>diseny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dividit</a:t>
            </a:r>
            <a:r>
              <a:rPr lang="es-ES" baseline="0" dirty="0" smtClean="0"/>
              <a:t> en dos blocs.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fixos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5644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són</a:t>
            </a:r>
            <a:r>
              <a:rPr lang="es-ES" baseline="0" dirty="0" smtClean="0"/>
              <a:t> un break </a:t>
            </a:r>
            <a:r>
              <a:rPr lang="es-ES" baseline="0" dirty="0" err="1" smtClean="0"/>
              <a:t>cap</a:t>
            </a:r>
            <a:r>
              <a:rPr lang="es-ES" baseline="0" dirty="0" smtClean="0"/>
              <a:t> al jugador de les </a:t>
            </a:r>
            <a:r>
              <a:rPr lang="es-ES" baseline="0" dirty="0" err="1" smtClean="0"/>
              <a:t>mecàniques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repetitives</a:t>
            </a:r>
            <a:r>
              <a:rPr lang="es-ES" baseline="0" dirty="0" smtClean="0"/>
              <a:t> que ha </a:t>
            </a:r>
            <a:r>
              <a:rPr lang="es-ES" baseline="0" dirty="0" err="1" smtClean="0"/>
              <a:t>utilitzat</a:t>
            </a:r>
            <a:r>
              <a:rPr lang="es-ES" baseline="0" dirty="0" smtClean="0"/>
              <a:t>.</a:t>
            </a:r>
          </a:p>
          <a:p>
            <a:r>
              <a:rPr lang="es-ES" baseline="0" dirty="0" smtClean="0"/>
              <a:t> </a:t>
            </a:r>
          </a:p>
          <a:p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s’han</a:t>
            </a:r>
            <a:r>
              <a:rPr lang="es-ES" baseline="0" dirty="0" smtClean="0"/>
              <a:t> de sentir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una recompensa per </a:t>
            </a:r>
            <a:r>
              <a:rPr lang="es-ES" baseline="0" dirty="0" err="1" smtClean="0"/>
              <a:t>tot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l’esforç</a:t>
            </a:r>
            <a:r>
              <a:rPr lang="es-ES" baseline="0" dirty="0" smtClean="0"/>
              <a:t> que ha </a:t>
            </a:r>
            <a:r>
              <a:rPr lang="es-ES" baseline="0" dirty="0" err="1" smtClean="0"/>
              <a:t>fet</a:t>
            </a:r>
            <a:r>
              <a:rPr lang="es-ES" baseline="0" dirty="0" smtClean="0"/>
              <a:t> el jugador </a:t>
            </a:r>
            <a:r>
              <a:rPr lang="es-ES" baseline="0" dirty="0" err="1" smtClean="0"/>
              <a:t>superant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nivell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dirty="0" smtClean="0"/>
              <a:t>També </a:t>
            </a:r>
            <a:r>
              <a:rPr lang="es-ES" dirty="0" err="1" smtClean="0"/>
              <a:t>s’han</a:t>
            </a:r>
            <a:r>
              <a:rPr lang="es-ES" baseline="0" dirty="0" smtClean="0"/>
              <a:t> de sentir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avenç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significatiu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, ja </a:t>
            </a:r>
            <a:r>
              <a:rPr lang="es-ES" baseline="0" dirty="0" err="1" smtClean="0"/>
              <a:t>siguit</a:t>
            </a:r>
            <a:r>
              <a:rPr lang="es-ES" baseline="0" dirty="0" smtClean="0"/>
              <a:t> per la historia, </a:t>
            </a:r>
            <a:r>
              <a:rPr lang="es-ES" baseline="0" dirty="0" err="1" smtClean="0"/>
              <a:t>descrobrir</a:t>
            </a:r>
            <a:r>
              <a:rPr lang="es-ES" baseline="0" dirty="0" smtClean="0"/>
              <a:t> una zona nova, </a:t>
            </a:r>
            <a:r>
              <a:rPr lang="es-ES" baseline="0" dirty="0" err="1" smtClean="0"/>
              <a:t>obtenir</a:t>
            </a:r>
            <a:r>
              <a:rPr lang="es-ES" baseline="0" dirty="0" smtClean="0"/>
              <a:t> una nova mecánica o sentir que la </a:t>
            </a:r>
            <a:r>
              <a:rPr lang="es-ES" baseline="0" dirty="0" err="1" smtClean="0"/>
              <a:t>seva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abilitat</a:t>
            </a:r>
            <a:r>
              <a:rPr lang="es-ES" baseline="0" dirty="0" smtClean="0"/>
              <a:t> ha </a:t>
            </a:r>
            <a:r>
              <a:rPr lang="es-ES" baseline="0" dirty="0" err="1" smtClean="0"/>
              <a:t>millorat</a:t>
            </a:r>
            <a:r>
              <a:rPr lang="es-ES" baseline="0" dirty="0" smtClean="0"/>
              <a:t>. GAMEPLAY MASTERING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6890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Els</a:t>
            </a:r>
            <a:r>
              <a:rPr lang="es-ES" dirty="0" smtClean="0"/>
              <a:t> </a:t>
            </a:r>
            <a:r>
              <a:rPr lang="es-ES" dirty="0" err="1" smtClean="0"/>
              <a:t>bosses</a:t>
            </a:r>
            <a:r>
              <a:rPr lang="es-ES" dirty="0" smtClean="0"/>
              <a:t> han</a:t>
            </a:r>
            <a:r>
              <a:rPr lang="es-ES" baseline="0" dirty="0" smtClean="0"/>
              <a:t> asegurarse que el jugador ha </a:t>
            </a:r>
            <a:r>
              <a:rPr lang="es-ES" baseline="0" dirty="0" err="1" smtClean="0"/>
              <a:t>dominat</a:t>
            </a:r>
            <a:r>
              <a:rPr lang="es-ES" baseline="0" dirty="0" smtClean="0"/>
              <a:t> la mecánica especifica del </a:t>
            </a:r>
            <a:r>
              <a:rPr lang="es-ES" baseline="0" dirty="0" err="1" smtClean="0"/>
              <a:t>nivell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sobretot</a:t>
            </a:r>
            <a:r>
              <a:rPr lang="es-ES" baseline="0" dirty="0" smtClean="0"/>
              <a:t> si la </a:t>
            </a:r>
            <a:r>
              <a:rPr lang="es-ES" baseline="0" dirty="0" err="1" smtClean="0"/>
              <a:t>dificultat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augmenta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smtClean="0"/>
              <a:t>Per una </a:t>
            </a:r>
            <a:r>
              <a:rPr lang="es-ES" baseline="0" dirty="0" err="1" smtClean="0"/>
              <a:t>altre</a:t>
            </a:r>
            <a:r>
              <a:rPr lang="es-ES" baseline="0" dirty="0" smtClean="0"/>
              <a:t> banda el final-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ha </a:t>
            </a:r>
            <a:r>
              <a:rPr lang="es-ES" baseline="0" dirty="0" err="1" smtClean="0"/>
              <a:t>d’asegurarse</a:t>
            </a:r>
            <a:r>
              <a:rPr lang="es-ES" baseline="0" dirty="0" smtClean="0"/>
              <a:t> que el jugador domina totes les </a:t>
            </a:r>
            <a:r>
              <a:rPr lang="es-ES" baseline="0" dirty="0" err="1" smtClean="0"/>
              <a:t>mecàniques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Un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te la </a:t>
            </a:r>
            <a:r>
              <a:rPr lang="es-ES" baseline="0" dirty="0" err="1" smtClean="0"/>
              <a:t>funció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fer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mur</a:t>
            </a:r>
            <a:r>
              <a:rPr lang="es-ES" baseline="0" dirty="0" smtClean="0"/>
              <a:t> entre dos </a:t>
            </a:r>
            <a:r>
              <a:rPr lang="es-ES" baseline="0" dirty="0" err="1" smtClean="0"/>
              <a:t>nivells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dificultats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quan</a:t>
            </a:r>
            <a:r>
              <a:rPr lang="es-ES" baseline="0" dirty="0" smtClean="0"/>
              <a:t> el jugador el </a:t>
            </a:r>
            <a:r>
              <a:rPr lang="es-ES" baseline="0" dirty="0" err="1" smtClean="0"/>
              <a:t>superi</a:t>
            </a:r>
            <a:r>
              <a:rPr lang="es-ES" baseline="0" dirty="0" smtClean="0"/>
              <a:t> 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haurà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assegurat</a:t>
            </a:r>
            <a:r>
              <a:rPr lang="es-ES" baseline="0" dirty="0" smtClean="0"/>
              <a:t> que té el </a:t>
            </a:r>
            <a:r>
              <a:rPr lang="es-ES" baseline="0" dirty="0" err="1" smtClean="0"/>
              <a:t>suficient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nivell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sensació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game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mastering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bona </a:t>
            </a:r>
            <a:r>
              <a:rPr lang="es-ES" baseline="0" dirty="0" err="1" smtClean="0"/>
              <a:t>part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següent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nivell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63108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L’ambient</a:t>
            </a:r>
            <a:r>
              <a:rPr lang="es-ES" baseline="0" dirty="0" smtClean="0"/>
              <a:t> ha </a:t>
            </a:r>
            <a:r>
              <a:rPr lang="es-ES" baseline="0" dirty="0" err="1" smtClean="0"/>
              <a:t>d’estar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influenced</a:t>
            </a:r>
            <a:r>
              <a:rPr lang="es-ES" baseline="0" dirty="0" smtClean="0"/>
              <a:t> per la </a:t>
            </a:r>
            <a:r>
              <a:rPr lang="es-ES" baseline="0" dirty="0" err="1" smtClean="0"/>
              <a:t>personalitat</a:t>
            </a:r>
            <a:r>
              <a:rPr lang="es-ES" baseline="0" dirty="0" smtClean="0"/>
              <a:t> y </a:t>
            </a:r>
            <a:r>
              <a:rPr lang="es-ES" baseline="0" dirty="0" err="1" smtClean="0"/>
              <a:t>estètica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,  </a:t>
            </a:r>
            <a:r>
              <a:rPr lang="es-ES" baseline="0" dirty="0" err="1" smtClean="0"/>
              <a:t>així</a:t>
            </a:r>
            <a:r>
              <a:rPr lang="es-ES" baseline="0" dirty="0" smtClean="0"/>
              <a:t> el jugador podrá relacionar-lo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Per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consistencia temática, han </a:t>
            </a:r>
            <a:r>
              <a:rPr lang="es-ES" baseline="0" dirty="0" err="1" smtClean="0"/>
              <a:t>d’estar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relacionats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smtClean="0"/>
              <a:t>El </a:t>
            </a:r>
            <a:r>
              <a:rPr lang="es-ES" baseline="0" dirty="0" err="1" smtClean="0"/>
              <a:t>nivell</a:t>
            </a:r>
            <a:r>
              <a:rPr lang="es-ES" baseline="0" dirty="0" smtClean="0"/>
              <a:t> ha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elements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desenvolupar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lluita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columnas per posar-se a </a:t>
            </a:r>
            <a:r>
              <a:rPr lang="es-ES" baseline="0" dirty="0" err="1" smtClean="0"/>
              <a:t>cobert</a:t>
            </a:r>
            <a:r>
              <a:rPr lang="es-ES" baseline="0" dirty="0" smtClean="0"/>
              <a:t>, o </a:t>
            </a:r>
            <a:r>
              <a:rPr lang="es-ES" baseline="0" dirty="0" err="1" smtClean="0"/>
              <a:t>camins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alternatius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sorpendre</a:t>
            </a:r>
            <a:r>
              <a:rPr lang="es-ES" baseline="0" dirty="0" smtClean="0"/>
              <a:t> al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, etc. </a:t>
            </a:r>
            <a:r>
              <a:rPr lang="es-ES" baseline="0" dirty="0" err="1" smtClean="0"/>
              <a:t>Aquest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elements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pertanyen</a:t>
            </a:r>
            <a:r>
              <a:rPr lang="es-ES" baseline="0" dirty="0" smtClean="0"/>
              <a:t> a les </a:t>
            </a:r>
            <a:r>
              <a:rPr lang="es-ES" baseline="0" dirty="0" err="1" smtClean="0"/>
              <a:t>Clues</a:t>
            </a:r>
            <a:r>
              <a:rPr lang="es-ES" baseline="0" dirty="0" smtClean="0"/>
              <a:t> &amp; </a:t>
            </a:r>
            <a:r>
              <a:rPr lang="es-ES" baseline="0" dirty="0" err="1" smtClean="0"/>
              <a:t>Vulnerabilities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El </a:t>
            </a:r>
            <a:r>
              <a:rPr lang="es-ES" baseline="0" dirty="0" err="1" smtClean="0"/>
              <a:t>nivell</a:t>
            </a:r>
            <a:r>
              <a:rPr lang="es-ES" baseline="0" dirty="0" smtClean="0"/>
              <a:t> final esta </a:t>
            </a:r>
            <a:r>
              <a:rPr lang="es-ES" baseline="0" dirty="0" err="1" smtClean="0"/>
              <a:t>dissenya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únicament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pensant</a:t>
            </a:r>
            <a:r>
              <a:rPr lang="es-ES" baseline="0" dirty="0" smtClean="0"/>
              <a:t> en la batalla final, lo cual </a:t>
            </a:r>
            <a:r>
              <a:rPr lang="es-ES" baseline="0" dirty="0" err="1" smtClean="0"/>
              <a:t>ajuda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a magnificarla i </a:t>
            </a:r>
            <a:r>
              <a:rPr lang="es-ES" baseline="0" dirty="0" err="1" smtClean="0"/>
              <a:t>fera</a:t>
            </a:r>
            <a:r>
              <a:rPr lang="es-ES" baseline="0" dirty="0" smtClean="0"/>
              <a:t> distinta de la resta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boss-fights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47280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La música</a:t>
            </a:r>
            <a:r>
              <a:rPr lang="es-ES" baseline="0" dirty="0" smtClean="0"/>
              <a:t> es el factor </a:t>
            </a:r>
            <a:r>
              <a:rPr lang="es-ES" baseline="0" dirty="0" err="1" smtClean="0"/>
              <a:t>determinant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assolir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inmersió</a:t>
            </a:r>
            <a:r>
              <a:rPr lang="es-ES" baseline="0" dirty="0" smtClean="0"/>
              <a:t> del jugador, </a:t>
            </a:r>
            <a:r>
              <a:rPr lang="es-ES" baseline="0" dirty="0" err="1" smtClean="0"/>
              <a:t>tots</a:t>
            </a:r>
            <a:r>
              <a:rPr lang="es-ES" baseline="0" dirty="0" smtClean="0"/>
              <a:t> les batalles </a:t>
            </a:r>
            <a:r>
              <a:rPr lang="es-ES" baseline="0" dirty="0" err="1" smtClean="0"/>
              <a:t>epiques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tenen</a:t>
            </a:r>
            <a:r>
              <a:rPr lang="es-ES" baseline="0" dirty="0" smtClean="0"/>
              <a:t> una gran banda sonora </a:t>
            </a:r>
            <a:r>
              <a:rPr lang="es-ES" baseline="0" dirty="0" err="1" smtClean="0"/>
              <a:t>darrere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err="1" smtClean="0"/>
              <a:t>S’ha</a:t>
            </a:r>
            <a:r>
              <a:rPr lang="es-ES" baseline="0" dirty="0" smtClean="0"/>
              <a:t> de saber la durada de la batalla per poder estructurar la música en un </a:t>
            </a:r>
            <a:r>
              <a:rPr lang="es-ES" baseline="0" dirty="0" err="1" smtClean="0"/>
              <a:t>cresendo</a:t>
            </a:r>
            <a:r>
              <a:rPr lang="es-ES" baseline="0" dirty="0" smtClean="0"/>
              <a:t> que culmina al final de la </a:t>
            </a:r>
            <a:r>
              <a:rPr lang="es-ES" baseline="0" dirty="0" err="1" smtClean="0"/>
              <a:t>lluita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Per </a:t>
            </a:r>
            <a:r>
              <a:rPr lang="es-ES" baseline="0" dirty="0" err="1" smtClean="0"/>
              <a:t>aconseguir</a:t>
            </a:r>
            <a:r>
              <a:rPr lang="es-ES" baseline="0" dirty="0" smtClean="0"/>
              <a:t> la inmersión </a:t>
            </a:r>
            <a:r>
              <a:rPr lang="es-ES" baseline="0" dirty="0" err="1" smtClean="0"/>
              <a:t>s’ha</a:t>
            </a:r>
            <a:r>
              <a:rPr lang="es-ES" baseline="0" dirty="0" smtClean="0"/>
              <a:t> de intentar </a:t>
            </a:r>
            <a:r>
              <a:rPr lang="es-ES" baseline="0" dirty="0" err="1" smtClean="0"/>
              <a:t>immitar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la música, pero </a:t>
            </a:r>
            <a:r>
              <a:rPr lang="es-ES" baseline="0" dirty="0" err="1" smtClean="0"/>
              <a:t>sobretot</a:t>
            </a:r>
            <a:r>
              <a:rPr lang="es-ES" baseline="0" dirty="0" smtClean="0"/>
              <a:t> la música ha de </a:t>
            </a:r>
            <a:r>
              <a:rPr lang="es-ES" baseline="0" dirty="0" err="1" smtClean="0"/>
              <a:t>tenir</a:t>
            </a:r>
            <a:r>
              <a:rPr lang="es-ES" baseline="0" dirty="0" smtClean="0"/>
              <a:t> coherencia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l’ambient</a:t>
            </a:r>
            <a:r>
              <a:rPr lang="es-ES" baseline="0" dirty="0" smtClean="0"/>
              <a:t>, no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ser que en un </a:t>
            </a:r>
            <a:r>
              <a:rPr lang="es-ES" baseline="0" dirty="0" err="1" smtClean="0"/>
              <a:t>ambient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tètric-gòtic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soni</a:t>
            </a:r>
            <a:r>
              <a:rPr lang="es-ES" baseline="0" dirty="0" smtClean="0"/>
              <a:t> la música de </a:t>
            </a:r>
            <a:r>
              <a:rPr lang="es-ES" baseline="0" dirty="0" err="1" smtClean="0"/>
              <a:t>minecraft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1031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bosses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fixos</a:t>
            </a:r>
            <a:r>
              <a:rPr lang="es-ES" baseline="0" dirty="0" smtClean="0"/>
              <a:t> son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estan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disenyats</a:t>
            </a:r>
            <a:r>
              <a:rPr lang="es-ES" baseline="0" dirty="0" smtClean="0"/>
              <a:t> al </a:t>
            </a:r>
            <a:r>
              <a:rPr lang="es-ES" baseline="0" dirty="0" err="1" smtClean="0"/>
              <a:t>voltant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d’un</a:t>
            </a:r>
            <a:r>
              <a:rPr lang="es-ES" baseline="0" dirty="0" smtClean="0"/>
              <a:t> tipos de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o un </a:t>
            </a:r>
            <a:r>
              <a:rPr lang="es-ES" baseline="0" dirty="0" err="1" smtClean="0"/>
              <a:t>conjunt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. La </a:t>
            </a:r>
            <a:r>
              <a:rPr lang="es-ES" baseline="0" dirty="0" err="1" smtClean="0"/>
              <a:t>seva</a:t>
            </a:r>
            <a:r>
              <a:rPr lang="es-ES" baseline="0" dirty="0" smtClean="0"/>
              <a:t> característica principal es que </a:t>
            </a:r>
            <a:r>
              <a:rPr lang="es-ES" baseline="0" dirty="0" err="1" smtClean="0"/>
              <a:t>independentment</a:t>
            </a:r>
            <a:r>
              <a:rPr lang="es-ES" baseline="0" dirty="0" smtClean="0"/>
              <a:t> del que </a:t>
            </a:r>
            <a:r>
              <a:rPr lang="es-ES" baseline="0" dirty="0" err="1" smtClean="0"/>
              <a:t>passi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sempre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faran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mateix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conjunt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d’attacks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mateix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ordre</a:t>
            </a:r>
            <a:r>
              <a:rPr lang="es-ES" baseline="0" dirty="0" smtClean="0"/>
              <a:t> i a la </a:t>
            </a:r>
            <a:r>
              <a:rPr lang="es-ES" baseline="0" dirty="0" err="1" smtClean="0"/>
              <a:t>mateixa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velocitat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Per </a:t>
            </a:r>
            <a:r>
              <a:rPr lang="es-ES" baseline="0" dirty="0" err="1" smtClean="0"/>
              <a:t>tant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dificultat</a:t>
            </a:r>
            <a:r>
              <a:rPr lang="es-ES" baseline="0" dirty="0" smtClean="0"/>
              <a:t> del jugador es </a:t>
            </a:r>
            <a:r>
              <a:rPr lang="es-ES" baseline="0" dirty="0" err="1" smtClean="0"/>
              <a:t>reduix</a:t>
            </a:r>
            <a:r>
              <a:rPr lang="es-ES" baseline="0" dirty="0" smtClean="0"/>
              <a:t> a </a:t>
            </a:r>
            <a:r>
              <a:rPr lang="es-ES" baseline="0" dirty="0" err="1" smtClean="0"/>
              <a:t>apendres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patro</a:t>
            </a:r>
            <a:r>
              <a:rPr lang="es-ES" baseline="0" dirty="0" smtClean="0"/>
              <a:t>, a solucionar un </a:t>
            </a:r>
            <a:r>
              <a:rPr lang="es-ES" baseline="0" dirty="0" err="1" smtClean="0"/>
              <a:t>puzzle</a:t>
            </a:r>
            <a:r>
              <a:rPr lang="es-ES" baseline="0" dirty="0" smtClean="0"/>
              <a:t>, un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tens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fet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perd</a:t>
            </a:r>
            <a:r>
              <a:rPr lang="es-ES" baseline="0" dirty="0" smtClean="0"/>
              <a:t> la gracia. </a:t>
            </a:r>
          </a:p>
          <a:p>
            <a:r>
              <a:rPr lang="es-ES" baseline="0" dirty="0" smtClean="0"/>
              <a:t>Un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el jugador se </a:t>
            </a:r>
            <a:r>
              <a:rPr lang="es-ES" baseline="0" dirty="0" err="1" smtClean="0"/>
              <a:t>sap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deixa</a:t>
            </a:r>
            <a:r>
              <a:rPr lang="es-ES" baseline="0" dirty="0" smtClean="0"/>
              <a:t> de ser un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passa</a:t>
            </a:r>
            <a:r>
              <a:rPr lang="es-ES" baseline="0" dirty="0" smtClean="0"/>
              <a:t> a ser un </a:t>
            </a:r>
            <a:r>
              <a:rPr lang="es-ES" baseline="0" dirty="0" err="1" smtClean="0"/>
              <a:t>enemic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vida. El jugador </a:t>
            </a:r>
            <a:r>
              <a:rPr lang="es-ES" baseline="0" dirty="0" err="1" smtClean="0"/>
              <a:t>deixa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d’estar</a:t>
            </a:r>
            <a:r>
              <a:rPr lang="es-ES" baseline="0" dirty="0" smtClean="0"/>
              <a:t> en </a:t>
            </a:r>
            <a:r>
              <a:rPr lang="es-ES" baseline="0" dirty="0" err="1" smtClean="0"/>
              <a:t>tensió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fixos</a:t>
            </a:r>
            <a:r>
              <a:rPr lang="es-ES" baseline="0" dirty="0" smtClean="0"/>
              <a:t> limiten la </a:t>
            </a:r>
            <a:r>
              <a:rPr lang="es-ES" baseline="0" dirty="0" err="1" smtClean="0"/>
              <a:t>rejugabilitat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Tot</a:t>
            </a:r>
            <a:r>
              <a:rPr lang="es-ES" baseline="0" dirty="0" smtClean="0"/>
              <a:t> i que son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facils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d’implementar</a:t>
            </a:r>
            <a:r>
              <a:rPr lang="es-ES" baseline="0" dirty="0" smtClean="0"/>
              <a:t> no significa que </a:t>
            </a:r>
            <a:r>
              <a:rPr lang="es-ES" baseline="0" dirty="0" err="1" smtClean="0"/>
              <a:t>siguin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dolents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Al </a:t>
            </a:r>
            <a:r>
              <a:rPr lang="es-ES" baseline="0" dirty="0" err="1" smtClean="0"/>
              <a:t>guacamelee</a:t>
            </a:r>
            <a:r>
              <a:rPr lang="es-ES" baseline="0" dirty="0" smtClean="0"/>
              <a:t>,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mateix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que una </a:t>
            </a:r>
            <a:r>
              <a:rPr lang="es-ES" baseline="0" dirty="0" err="1" smtClean="0"/>
              <a:t>goomba</a:t>
            </a:r>
            <a:r>
              <a:rPr lang="es-ES" baseline="0" dirty="0" smtClean="0"/>
              <a:t> del </a:t>
            </a:r>
            <a:r>
              <a:rPr lang="es-ES" baseline="0" dirty="0" err="1" smtClean="0"/>
              <a:t>mario</a:t>
            </a:r>
            <a:r>
              <a:rPr lang="es-ES" baseline="0" dirty="0" smtClean="0"/>
              <a:t>, pero </a:t>
            </a:r>
            <a:r>
              <a:rPr lang="es-ES" baseline="0" dirty="0" err="1" smtClean="0"/>
              <a:t>utilitzen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de caminar </a:t>
            </a:r>
            <a:r>
              <a:rPr lang="es-ES" baseline="0" dirty="0" err="1" smtClean="0"/>
              <a:t>cap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endavant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combinat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evitar </a:t>
            </a:r>
            <a:r>
              <a:rPr lang="es-ES" baseline="0" dirty="0" err="1" smtClean="0"/>
              <a:t>obstacles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enemics</a:t>
            </a:r>
            <a:r>
              <a:rPr lang="es-ES" baseline="0" dirty="0" smtClean="0"/>
              <a:t> lo </a:t>
            </a:r>
            <a:r>
              <a:rPr lang="es-ES" baseline="0" dirty="0" err="1" smtClean="0"/>
              <a:t>qual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augmenta</a:t>
            </a:r>
            <a:r>
              <a:rPr lang="es-ES" baseline="0" dirty="0" smtClean="0"/>
              <a:t> el repte que representa </a:t>
            </a:r>
            <a:r>
              <a:rPr lang="es-ES" baseline="0" dirty="0" err="1" smtClean="0"/>
              <a:t>pel</a:t>
            </a:r>
            <a:r>
              <a:rPr lang="es-ES" baseline="0" dirty="0" smtClean="0"/>
              <a:t> jugador.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3120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En </a:t>
            </a:r>
            <a:r>
              <a:rPr lang="es-ES" dirty="0" err="1" smtClean="0"/>
              <a:t>els</a:t>
            </a:r>
            <a:r>
              <a:rPr lang="es-ES" dirty="0" smtClean="0"/>
              <a:t> </a:t>
            </a:r>
            <a:r>
              <a:rPr lang="es-ES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lluita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escollirà</a:t>
            </a:r>
            <a:r>
              <a:rPr lang="es-ES" baseline="0" dirty="0" smtClean="0"/>
              <a:t> el que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li </a:t>
            </a:r>
            <a:r>
              <a:rPr lang="es-ES" baseline="0" dirty="0" err="1" smtClean="0"/>
              <a:t>convingui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poden ser </a:t>
            </a:r>
            <a:r>
              <a:rPr lang="es-ES" baseline="0" dirty="0" err="1" smtClean="0"/>
              <a:t>totalment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randoms</a:t>
            </a:r>
            <a:r>
              <a:rPr lang="es-ES" baseline="0" dirty="0" smtClean="0"/>
              <a:t> o estar </a:t>
            </a:r>
            <a:r>
              <a:rPr lang="es-ES" baseline="0" dirty="0" err="1" smtClean="0"/>
              <a:t>lligats</a:t>
            </a:r>
            <a:r>
              <a:rPr lang="es-ES" baseline="0" dirty="0" smtClean="0"/>
              <a:t> a </a:t>
            </a:r>
            <a:r>
              <a:rPr lang="es-ES" baseline="0" dirty="0" err="1" smtClean="0"/>
              <a:t>uns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condicionants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la vida (fases), la distancia entre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dos o </a:t>
            </a:r>
            <a:r>
              <a:rPr lang="es-ES" baseline="0" dirty="0" err="1" smtClean="0"/>
              <a:t>l’estil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Exemple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dash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bloqueig</a:t>
            </a:r>
            <a:r>
              <a:rPr lang="es-ES" baseline="0" dirty="0" smtClean="0"/>
              <a:t> si el jugador abusa </a:t>
            </a:r>
            <a:r>
              <a:rPr lang="es-ES" baseline="0" dirty="0" err="1" smtClean="0"/>
              <a:t>d’una</a:t>
            </a:r>
            <a:r>
              <a:rPr lang="es-ES" baseline="0" dirty="0" smtClean="0"/>
              <a:t> mecánica 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fara un </a:t>
            </a:r>
            <a:r>
              <a:rPr lang="es-ES" baseline="0" dirty="0" err="1" smtClean="0"/>
              <a:t>patro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atack</a:t>
            </a:r>
            <a:r>
              <a:rPr lang="es-ES" baseline="0" dirty="0" smtClean="0"/>
              <a:t> extra que li trenca la defensa i el </a:t>
            </a:r>
            <a:r>
              <a:rPr lang="es-ES" baseline="0" dirty="0" err="1" smtClean="0"/>
              <a:t>penalitzara</a:t>
            </a:r>
            <a:r>
              <a:rPr lang="es-ES" baseline="0" dirty="0" smtClean="0"/>
              <a:t>.</a:t>
            </a:r>
          </a:p>
          <a:p>
            <a:endParaRPr lang="es-ES" baseline="0" dirty="0" smtClean="0"/>
          </a:p>
          <a:p>
            <a:r>
              <a:rPr lang="es-ES" baseline="0" dirty="0" smtClean="0"/>
              <a:t>En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requereix</a:t>
            </a:r>
            <a:r>
              <a:rPr lang="es-ES" baseline="0" dirty="0" smtClean="0"/>
              <a:t> que el jugador </a:t>
            </a:r>
            <a:r>
              <a:rPr lang="es-ES" baseline="0" dirty="0" err="1" smtClean="0"/>
              <a:t>estigui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concentrat</a:t>
            </a:r>
            <a:r>
              <a:rPr lang="es-ES" baseline="0" dirty="0" smtClean="0"/>
              <a:t> que en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fixes</a:t>
            </a:r>
            <a:r>
              <a:rPr lang="es-ES" baseline="0" dirty="0" smtClean="0"/>
              <a:t> ja que no podrá </a:t>
            </a:r>
            <a:r>
              <a:rPr lang="es-ES" baseline="0" dirty="0" err="1" smtClean="0"/>
              <a:t>preveure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seguents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atacs</a:t>
            </a:r>
            <a:r>
              <a:rPr lang="es-ES" baseline="0" dirty="0" smtClean="0"/>
              <a:t>, lo </a:t>
            </a:r>
            <a:r>
              <a:rPr lang="es-ES" baseline="0" dirty="0" err="1" smtClean="0"/>
              <a:t>qual</a:t>
            </a:r>
            <a:r>
              <a:rPr lang="es-ES" baseline="0" dirty="0" smtClean="0"/>
              <a:t> fa que la </a:t>
            </a:r>
            <a:r>
              <a:rPr lang="es-ES" baseline="0" dirty="0" err="1" smtClean="0"/>
              <a:t>dificultat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augmenti</a:t>
            </a:r>
            <a:r>
              <a:rPr lang="es-ES" baseline="0" dirty="0" smtClean="0"/>
              <a:t>  i la batalla </a:t>
            </a:r>
            <a:r>
              <a:rPr lang="es-ES" baseline="0" dirty="0" err="1" smtClean="0"/>
              <a:t>sigui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gratificant</a:t>
            </a:r>
            <a:r>
              <a:rPr lang="es-ES" baseline="0" dirty="0" smtClean="0"/>
              <a:t> per al jugador. De cara </a:t>
            </a:r>
            <a:r>
              <a:rPr lang="es-ES" baseline="0" dirty="0" err="1" smtClean="0"/>
              <a:t>als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desenvolupadors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patrons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</a:t>
            </a:r>
            <a:r>
              <a:rPr lang="es-ES" baseline="0" dirty="0" smtClean="0"/>
              <a:t> son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complexos </a:t>
            </a:r>
            <a:r>
              <a:rPr lang="es-ES" baseline="0" dirty="0" err="1" smtClean="0"/>
              <a:t>d’implementar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balancejar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4663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Balancejar</a:t>
            </a:r>
            <a:r>
              <a:rPr lang="es-ES" dirty="0" smtClean="0"/>
              <a:t> </a:t>
            </a:r>
            <a:r>
              <a:rPr lang="es-ES" dirty="0" err="1" smtClean="0"/>
              <a:t>patrons</a:t>
            </a:r>
            <a:r>
              <a:rPr lang="es-ES" dirty="0" smtClean="0"/>
              <a:t> </a:t>
            </a:r>
            <a:r>
              <a:rPr lang="es-ES" dirty="0" err="1" smtClean="0"/>
              <a:t>randoms</a:t>
            </a:r>
            <a:r>
              <a:rPr lang="es-ES" dirty="0" smtClean="0"/>
              <a:t> es </a:t>
            </a:r>
            <a:r>
              <a:rPr lang="es-ES" dirty="0" err="1" smtClean="0"/>
              <a:t>bastant</a:t>
            </a:r>
            <a:r>
              <a:rPr lang="es-ES" dirty="0" smtClean="0"/>
              <a:t> </a:t>
            </a:r>
            <a:r>
              <a:rPr lang="es-ES" dirty="0" err="1" smtClean="0"/>
              <a:t>complicat</a:t>
            </a:r>
            <a:r>
              <a:rPr lang="es-ES" dirty="0" smtClean="0"/>
              <a:t> ja que </a:t>
            </a:r>
            <a:r>
              <a:rPr lang="es-ES" dirty="0" err="1" smtClean="0"/>
              <a:t>s’han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en </a:t>
            </a:r>
            <a:r>
              <a:rPr lang="es-ES" baseline="0" dirty="0" err="1" smtClean="0"/>
              <a:t>compte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varies</a:t>
            </a:r>
            <a:r>
              <a:rPr lang="es-ES" baseline="0" dirty="0" smtClean="0"/>
              <a:t> variables. </a:t>
            </a:r>
            <a:r>
              <a:rPr lang="es-ES" dirty="0" err="1" smtClean="0"/>
              <a:t>S’ha</a:t>
            </a:r>
            <a:r>
              <a:rPr lang="es-ES" dirty="0" smtClean="0"/>
              <a:t> de </a:t>
            </a:r>
            <a:r>
              <a:rPr lang="es-ES" dirty="0" err="1" smtClean="0"/>
              <a:t>tindre</a:t>
            </a:r>
            <a:r>
              <a:rPr lang="es-ES" dirty="0" smtClean="0"/>
              <a:t> en </a:t>
            </a:r>
            <a:r>
              <a:rPr lang="es-ES" dirty="0" err="1" smtClean="0"/>
              <a:t>compte</a:t>
            </a:r>
            <a:r>
              <a:rPr lang="es-ES" dirty="0" smtClean="0"/>
              <a:t> la </a:t>
            </a:r>
            <a:r>
              <a:rPr lang="es-ES" dirty="0" err="1" smtClean="0"/>
              <a:t>quantitat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d’attacks</a:t>
            </a:r>
            <a:r>
              <a:rPr lang="es-ES" baseline="0" dirty="0" smtClean="0"/>
              <a:t> per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, la </a:t>
            </a:r>
            <a:r>
              <a:rPr lang="es-ES" baseline="0" dirty="0" err="1" smtClean="0"/>
              <a:t>frequency</a:t>
            </a:r>
            <a:r>
              <a:rPr lang="es-ES" baseline="0" dirty="0" smtClean="0"/>
              <a:t> en la que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fara.</a:t>
            </a:r>
          </a:p>
          <a:p>
            <a:endParaRPr lang="es-ES" baseline="0" dirty="0" smtClean="0"/>
          </a:p>
          <a:p>
            <a:r>
              <a:rPr lang="es-ES" baseline="0" dirty="0" smtClean="0"/>
              <a:t>El </a:t>
            </a:r>
            <a:r>
              <a:rPr lang="es-ES" baseline="0" dirty="0" err="1" smtClean="0"/>
              <a:t>cool-down</a:t>
            </a:r>
            <a:r>
              <a:rPr lang="es-ES" baseline="0" dirty="0" smtClean="0"/>
              <a:t> entre </a:t>
            </a:r>
            <a:r>
              <a:rPr lang="es-ES" baseline="0" dirty="0" err="1" smtClean="0"/>
              <a:t>atacs</a:t>
            </a:r>
            <a:r>
              <a:rPr lang="es-ES" baseline="0" dirty="0" smtClean="0"/>
              <a:t>, o que el jugador </a:t>
            </a:r>
            <a:r>
              <a:rPr lang="es-ES" baseline="0" dirty="0" err="1" smtClean="0"/>
              <a:t>sigui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capaç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bloquejar</a:t>
            </a:r>
            <a:r>
              <a:rPr lang="es-ES" baseline="0" dirty="0" smtClean="0"/>
              <a:t>-los o tallar el combo al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son </a:t>
            </a:r>
            <a:r>
              <a:rPr lang="es-ES" baseline="0" dirty="0" err="1" smtClean="0"/>
              <a:t>elements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vitals</a:t>
            </a:r>
            <a:r>
              <a:rPr lang="es-ES" baseline="0" dirty="0" smtClean="0"/>
              <a:t> per poder </a:t>
            </a:r>
            <a:r>
              <a:rPr lang="es-ES" baseline="0" dirty="0" err="1" smtClean="0"/>
              <a:t>balancejarlo</a:t>
            </a:r>
            <a:r>
              <a:rPr lang="es-ES" baseline="0" dirty="0" smtClean="0"/>
              <a:t>.  </a:t>
            </a:r>
            <a:r>
              <a:rPr lang="es-ES" baseline="0" dirty="0" err="1" smtClean="0"/>
              <a:t>S’ha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en </a:t>
            </a:r>
            <a:r>
              <a:rPr lang="es-ES" baseline="0" dirty="0" err="1" smtClean="0"/>
              <a:t>compte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de difícil o imprevisible será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Sobretot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s’ha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tindre</a:t>
            </a:r>
            <a:r>
              <a:rPr lang="es-ES" baseline="0" dirty="0" smtClean="0"/>
              <a:t> en </a:t>
            </a:r>
            <a:r>
              <a:rPr lang="es-ES" baseline="0" dirty="0" err="1" smtClean="0"/>
              <a:t>compte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ha de poder ser </a:t>
            </a:r>
            <a:r>
              <a:rPr lang="es-ES" baseline="0" dirty="0" err="1" smtClean="0"/>
              <a:t>derrotat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les </a:t>
            </a:r>
            <a:r>
              <a:rPr lang="es-ES" baseline="0" dirty="0" err="1" smtClean="0"/>
              <a:t>diferents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mechaniques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proporciona al jugador no hi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haver</a:t>
            </a:r>
            <a:r>
              <a:rPr lang="es-ES" baseline="0" dirty="0" smtClean="0"/>
              <a:t> una clara estrategia per sobre de les </a:t>
            </a:r>
            <a:r>
              <a:rPr lang="es-ES" baseline="0" dirty="0" err="1" smtClean="0"/>
              <a:t>altres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643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A </a:t>
            </a:r>
            <a:r>
              <a:rPr lang="es-ES" dirty="0" err="1" smtClean="0"/>
              <a:t>l’hora</a:t>
            </a:r>
            <a:r>
              <a:rPr lang="es-ES" dirty="0" smtClean="0"/>
              <a:t> de pensar </a:t>
            </a:r>
            <a:r>
              <a:rPr lang="es-ES" dirty="0" err="1" smtClean="0"/>
              <a:t>quin</a:t>
            </a:r>
            <a:r>
              <a:rPr lang="es-ES" dirty="0" smtClean="0"/>
              <a:t> </a:t>
            </a:r>
            <a:r>
              <a:rPr lang="es-ES" dirty="0" err="1" smtClean="0"/>
              <a:t>tipus</a:t>
            </a:r>
            <a:r>
              <a:rPr lang="es-ES" dirty="0" smtClean="0"/>
              <a:t> de </a:t>
            </a:r>
            <a:r>
              <a:rPr lang="es-ES" dirty="0" err="1" smtClean="0"/>
              <a:t>patró</a:t>
            </a:r>
            <a:r>
              <a:rPr lang="es-ES" dirty="0" smtClean="0"/>
              <a:t> </a:t>
            </a:r>
            <a:r>
              <a:rPr lang="es-ES" dirty="0" err="1" smtClean="0"/>
              <a:t>s’utilizara</a:t>
            </a:r>
            <a:r>
              <a:rPr lang="es-ES" dirty="0" smtClean="0"/>
              <a:t> </a:t>
            </a:r>
            <a:r>
              <a:rPr lang="es-ES" dirty="0" err="1" smtClean="0"/>
              <a:t>s’ha</a:t>
            </a:r>
            <a:r>
              <a:rPr lang="es-ES" dirty="0" smtClean="0"/>
              <a:t> de </a:t>
            </a:r>
            <a:r>
              <a:rPr lang="es-ES" dirty="0" err="1" smtClean="0"/>
              <a:t>tindre</a:t>
            </a:r>
            <a:r>
              <a:rPr lang="es-ES" dirty="0" smtClean="0"/>
              <a:t> en </a:t>
            </a:r>
            <a:r>
              <a:rPr lang="es-ES" dirty="0" err="1" smtClean="0"/>
              <a:t>compte</a:t>
            </a:r>
            <a:r>
              <a:rPr lang="es-ES" dirty="0" smtClean="0"/>
              <a:t> a </a:t>
            </a:r>
            <a:r>
              <a:rPr lang="es-ES" dirty="0" err="1" smtClean="0"/>
              <a:t>qui</a:t>
            </a:r>
            <a:r>
              <a:rPr lang="es-ES" dirty="0" smtClean="0"/>
              <a:t> va </a:t>
            </a:r>
            <a:r>
              <a:rPr lang="es-ES" dirty="0" err="1" smtClean="0"/>
              <a:t>dirigit</a:t>
            </a:r>
            <a:r>
              <a:rPr lang="es-ES" dirty="0" smtClean="0"/>
              <a:t> el </a:t>
            </a:r>
            <a:r>
              <a:rPr lang="es-ES" dirty="0" err="1" smtClean="0"/>
              <a:t>joc</a:t>
            </a:r>
            <a:r>
              <a:rPr lang="es-ES" dirty="0" smtClean="0"/>
              <a:t>.</a:t>
            </a:r>
            <a:r>
              <a:rPr lang="es-ES" baseline="0" dirty="0" smtClean="0"/>
              <a:t> Si el </a:t>
            </a:r>
            <a:r>
              <a:rPr lang="es-ES" baseline="0" dirty="0" err="1" smtClean="0"/>
              <a:t>vostre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té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énfasis en el </a:t>
            </a:r>
            <a:r>
              <a:rPr lang="es-ES" baseline="0" dirty="0" err="1" smtClean="0"/>
              <a:t>combat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d’utilizar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patró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random</a:t>
            </a:r>
            <a:r>
              <a:rPr lang="es-ES" baseline="0" dirty="0" smtClean="0"/>
              <a:t> ya que es el que </a:t>
            </a:r>
            <a:r>
              <a:rPr lang="es-ES" baseline="0" dirty="0" err="1" smtClean="0"/>
              <a:t>suposa</a:t>
            </a:r>
            <a:r>
              <a:rPr lang="es-ES" baseline="0" dirty="0" smtClean="0"/>
              <a:t> un repte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gran </a:t>
            </a:r>
            <a:r>
              <a:rPr lang="es-ES" baseline="0" dirty="0" err="1" smtClean="0"/>
              <a:t>cap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jugadors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és</a:t>
            </a:r>
            <a:r>
              <a:rPr lang="es-ES" baseline="0" dirty="0" smtClean="0"/>
              <a:t> el que </a:t>
            </a:r>
            <a:r>
              <a:rPr lang="es-ES" baseline="0" dirty="0" err="1" smtClean="0"/>
              <a:t>volen</a:t>
            </a:r>
            <a:r>
              <a:rPr lang="es-ES" baseline="0" dirty="0" smtClean="0"/>
              <a:t>. Per </a:t>
            </a:r>
            <a:r>
              <a:rPr lang="es-ES" baseline="0" dirty="0" err="1" smtClean="0"/>
              <a:t>altra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bandasi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combat</a:t>
            </a:r>
            <a:r>
              <a:rPr lang="es-ES" baseline="0" dirty="0" smtClean="0"/>
              <a:t> es un </a:t>
            </a:r>
            <a:r>
              <a:rPr lang="es-ES" baseline="0" dirty="0" err="1" smtClean="0"/>
              <a:t>element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secundari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vostre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, no </a:t>
            </a:r>
            <a:r>
              <a:rPr lang="es-ES" baseline="0" dirty="0" err="1" smtClean="0"/>
              <a:t>us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trenqueu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cap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utilitzeu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patro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fixe</a:t>
            </a:r>
            <a:r>
              <a:rPr lang="es-ES" baseline="0" dirty="0" smtClean="0"/>
              <a:t>.</a:t>
            </a:r>
          </a:p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8447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El </a:t>
            </a:r>
            <a:r>
              <a:rPr lang="es-ES" dirty="0" err="1" smtClean="0"/>
              <a:t>value</a:t>
            </a:r>
            <a:r>
              <a:rPr lang="es-ES" dirty="0" smtClean="0"/>
              <a:t> of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effort</a:t>
            </a:r>
            <a:r>
              <a:rPr lang="es-ES" baseline="0" dirty="0" smtClean="0"/>
              <a:t> es que el jugador </a:t>
            </a:r>
            <a:r>
              <a:rPr lang="es-ES" baseline="0" dirty="0" err="1" smtClean="0"/>
              <a:t>sent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mereix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l’esforç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l’hi</a:t>
            </a:r>
            <a:r>
              <a:rPr lang="es-ES" baseline="0" dirty="0" smtClean="0"/>
              <a:t> ha </a:t>
            </a:r>
            <a:r>
              <a:rPr lang="es-ES" baseline="0" dirty="0" err="1" smtClean="0"/>
              <a:t>dedicat</a:t>
            </a:r>
            <a:r>
              <a:rPr lang="es-ES" baseline="0" dirty="0" smtClean="0"/>
              <a:t>. El </a:t>
            </a:r>
            <a:r>
              <a:rPr lang="es-ES" baseline="0" dirty="0" err="1" smtClean="0"/>
              <a:t>challenging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 es un </a:t>
            </a:r>
            <a:r>
              <a:rPr lang="es-ES" baseline="0" dirty="0" err="1" smtClean="0"/>
              <a:t>must</a:t>
            </a:r>
            <a:r>
              <a:rPr lang="es-ES" baseline="0" dirty="0" smtClean="0"/>
              <a:t> si </a:t>
            </a:r>
            <a:r>
              <a:rPr lang="es-ES" baseline="0" dirty="0" err="1" smtClean="0"/>
              <a:t>volem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aconseguir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aquesta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sensació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Es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aconseguir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mitjançant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setback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penalties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basicament</a:t>
            </a:r>
            <a:r>
              <a:rPr lang="es-ES" baseline="0" dirty="0" smtClean="0"/>
              <a:t> es tornar a </a:t>
            </a:r>
            <a:r>
              <a:rPr lang="es-ES" baseline="0" dirty="0" err="1" smtClean="0"/>
              <a:t>començar</a:t>
            </a:r>
            <a:r>
              <a:rPr lang="es-ES" baseline="0" dirty="0" smtClean="0"/>
              <a:t> des del el </a:t>
            </a:r>
            <a:r>
              <a:rPr lang="es-ES" baseline="0" dirty="0" err="1" smtClean="0"/>
              <a:t>checkpoint</a:t>
            </a:r>
            <a:r>
              <a:rPr lang="es-ES" baseline="0" dirty="0" smtClean="0"/>
              <a:t> cada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que mor.</a:t>
            </a:r>
          </a:p>
          <a:p>
            <a:r>
              <a:rPr lang="es-ES" baseline="0" dirty="0" smtClean="0"/>
              <a:t>Al final de morir i intentar-</a:t>
            </a:r>
            <a:r>
              <a:rPr lang="es-ES" baseline="0" dirty="0" err="1" smtClean="0"/>
              <a:t>ho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quan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aconsegueixi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rebi</a:t>
            </a:r>
            <a:r>
              <a:rPr lang="es-ES" baseline="0" dirty="0" smtClean="0"/>
              <a:t> una recompensa, que ha de ser lo </a:t>
            </a:r>
            <a:r>
              <a:rPr lang="es-ES" baseline="0" dirty="0" err="1" smtClean="0"/>
              <a:t>suficientment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valuosa</a:t>
            </a:r>
            <a:r>
              <a:rPr lang="es-ES" baseline="0" dirty="0" smtClean="0"/>
              <a:t> el jugador sentirá que ha </a:t>
            </a:r>
            <a:r>
              <a:rPr lang="es-ES" baseline="0" dirty="0" err="1" smtClean="0"/>
              <a:t>merescut</a:t>
            </a:r>
            <a:r>
              <a:rPr lang="es-ES" baseline="0" dirty="0" smtClean="0"/>
              <a:t> la pena invertir el </a:t>
            </a:r>
            <a:r>
              <a:rPr lang="es-ES" baseline="0" dirty="0" err="1" smtClean="0"/>
              <a:t>seu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en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Per una </a:t>
            </a:r>
            <a:r>
              <a:rPr lang="es-ES" baseline="0" dirty="0" err="1" smtClean="0"/>
              <a:t>altre</a:t>
            </a:r>
            <a:r>
              <a:rPr lang="es-ES" baseline="0" dirty="0" smtClean="0"/>
              <a:t> banda si el jugador </a:t>
            </a:r>
            <a:r>
              <a:rPr lang="es-ES" baseline="0" dirty="0" err="1" smtClean="0"/>
              <a:t>sent</a:t>
            </a:r>
            <a:r>
              <a:rPr lang="es-ES" baseline="0" dirty="0" smtClean="0"/>
              <a:t> que la recompensa no </a:t>
            </a:r>
            <a:r>
              <a:rPr lang="es-ES" baseline="0" dirty="0" err="1" smtClean="0"/>
              <a:t>s’adequa</a:t>
            </a:r>
            <a:r>
              <a:rPr lang="es-ES" baseline="0" dirty="0" smtClean="0"/>
              <a:t> al </a:t>
            </a:r>
            <a:r>
              <a:rPr lang="es-ES" baseline="0" dirty="0" err="1" smtClean="0"/>
              <a:t>seu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esforç</a:t>
            </a:r>
            <a:r>
              <a:rPr lang="es-ES" baseline="0" dirty="0" smtClean="0"/>
              <a:t> se </a:t>
            </a:r>
            <a:r>
              <a:rPr lang="es-ES" baseline="0" dirty="0" err="1" smtClean="0"/>
              <a:t>sentirà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frustrat</a:t>
            </a:r>
            <a:r>
              <a:rPr lang="es-ES" baseline="0" dirty="0" smtClean="0"/>
              <a:t> i </a:t>
            </a:r>
            <a:r>
              <a:rPr lang="es-ES" baseline="0" dirty="0" err="1" smtClean="0"/>
              <a:t>segurament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deixi</a:t>
            </a:r>
            <a:r>
              <a:rPr lang="es-ES" baseline="0" dirty="0" smtClean="0"/>
              <a:t> de jugar. Per </a:t>
            </a:r>
            <a:r>
              <a:rPr lang="es-ES" baseline="0" dirty="0" err="1" smtClean="0"/>
              <a:t>aixo</a:t>
            </a:r>
            <a:r>
              <a:rPr lang="es-ES" baseline="0" dirty="0" smtClean="0"/>
              <a:t> es </a:t>
            </a:r>
            <a:r>
              <a:rPr lang="es-ES" baseline="0" dirty="0" err="1" smtClean="0"/>
              <a:t>molt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important</a:t>
            </a:r>
            <a:r>
              <a:rPr lang="es-ES" baseline="0" dirty="0" smtClean="0"/>
              <a:t> que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estigui</a:t>
            </a:r>
            <a:r>
              <a:rPr lang="es-ES" baseline="0" dirty="0" smtClean="0"/>
              <a:t> ben </a:t>
            </a:r>
            <a:r>
              <a:rPr lang="es-ES" baseline="0" dirty="0" err="1" smtClean="0"/>
              <a:t>balancejat</a:t>
            </a:r>
            <a:r>
              <a:rPr lang="es-ES" baseline="0" dirty="0" smtClean="0"/>
              <a:t>.  </a:t>
            </a:r>
          </a:p>
          <a:p>
            <a:endParaRPr lang="es-ES" baseline="0" dirty="0" smtClean="0"/>
          </a:p>
          <a:p>
            <a:r>
              <a:rPr lang="es-ES" baseline="0" dirty="0" smtClean="0"/>
              <a:t>El jugador SEMPRE ha de donar el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de gracia ja que </a:t>
            </a:r>
            <a:r>
              <a:rPr lang="es-ES" baseline="0" dirty="0" err="1" smtClean="0"/>
              <a:t>aixi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mentalment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s’agencia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haver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superat</a:t>
            </a:r>
            <a:r>
              <a:rPr lang="es-ES" baseline="0" dirty="0" smtClean="0"/>
              <a:t> el nivel. Per </a:t>
            </a:r>
            <a:r>
              <a:rPr lang="es-ES" baseline="0" dirty="0" err="1" smtClean="0"/>
              <a:t>exemple</a:t>
            </a:r>
            <a:r>
              <a:rPr lang="es-ES" baseline="0" dirty="0" smtClean="0"/>
              <a:t> si </a:t>
            </a:r>
            <a:r>
              <a:rPr lang="es-ES" baseline="0" dirty="0" err="1" smtClean="0"/>
              <a:t>apareix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npc</a:t>
            </a:r>
            <a:r>
              <a:rPr lang="es-ES" baseline="0" dirty="0" smtClean="0"/>
              <a:t> i el mata no se </a:t>
            </a:r>
            <a:r>
              <a:rPr lang="es-ES" baseline="0" dirty="0" err="1" smtClean="0"/>
              <a:t>sentirà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realitzat</a:t>
            </a:r>
            <a:r>
              <a:rPr lang="es-E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2097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Els</a:t>
            </a:r>
            <a:r>
              <a:rPr lang="es-ES" dirty="0" smtClean="0"/>
              <a:t> </a:t>
            </a:r>
            <a:r>
              <a:rPr lang="es-ES" dirty="0" err="1" smtClean="0"/>
              <a:t>goals</a:t>
            </a:r>
            <a:r>
              <a:rPr lang="es-ES" dirty="0" smtClean="0"/>
              <a:t> </a:t>
            </a:r>
            <a:r>
              <a:rPr lang="es-ES" dirty="0" err="1" smtClean="0"/>
              <a:t>indicator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podeu</a:t>
            </a:r>
            <a:r>
              <a:rPr lang="es-ES" dirty="0" smtClean="0"/>
              <a:t> </a:t>
            </a:r>
            <a:r>
              <a:rPr lang="es-ES" dirty="0" err="1" smtClean="0"/>
              <a:t>veure</a:t>
            </a:r>
            <a:r>
              <a:rPr lang="es-ES" dirty="0" smtClean="0"/>
              <a:t> son el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medeix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proximitat</a:t>
            </a:r>
            <a:r>
              <a:rPr lang="es-ES" baseline="0" dirty="0" smtClean="0"/>
              <a:t> del jugador a </a:t>
            </a:r>
            <a:r>
              <a:rPr lang="es-ES" baseline="0" dirty="0" err="1" smtClean="0"/>
              <a:t>assolir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seu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objectiu</a:t>
            </a:r>
            <a:r>
              <a:rPr lang="es-ES" baseline="0" dirty="0" smtClean="0"/>
              <a:t> que es matar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Els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goals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indicators</a:t>
            </a:r>
            <a:r>
              <a:rPr lang="es-ES" baseline="0" dirty="0" smtClean="0"/>
              <a:t> son imprescindibles ja que </a:t>
            </a:r>
            <a:r>
              <a:rPr lang="es-ES" baseline="0" dirty="0" err="1" smtClean="0"/>
              <a:t>ajudar</a:t>
            </a:r>
            <a:r>
              <a:rPr lang="es-ES" baseline="0" dirty="0" smtClean="0"/>
              <a:t> al  jugador a concentrarse en la batalla i a </a:t>
            </a:r>
            <a:r>
              <a:rPr lang="es-ES" baseline="0" dirty="0" err="1" smtClean="0"/>
              <a:t>esaforçarse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. També </a:t>
            </a:r>
            <a:r>
              <a:rPr lang="es-ES" baseline="0" dirty="0" err="1" smtClean="0"/>
              <a:t>serveixen</a:t>
            </a:r>
            <a:r>
              <a:rPr lang="es-ES" baseline="0" dirty="0" smtClean="0"/>
              <a:t> per no frustrar el jugador i poder-lo picar </a:t>
            </a:r>
            <a:r>
              <a:rPr lang="es-ES" baseline="0" dirty="0" err="1" smtClean="0"/>
              <a:t>perque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torni</a:t>
            </a:r>
            <a:r>
              <a:rPr lang="es-ES" baseline="0" dirty="0" smtClean="0"/>
              <a:t> a intentar, es un mecanismo </a:t>
            </a:r>
            <a:r>
              <a:rPr lang="es-ES" baseline="0" dirty="0" err="1" smtClean="0"/>
              <a:t>d’engagement</a:t>
            </a:r>
            <a:r>
              <a:rPr lang="es-ES" baseline="0" dirty="0" smtClean="0"/>
              <a:t>. </a:t>
            </a:r>
          </a:p>
          <a:p>
            <a:endParaRPr lang="es-ES" baseline="0" dirty="0" smtClean="0"/>
          </a:p>
          <a:p>
            <a:r>
              <a:rPr lang="es-ES" baseline="0" dirty="0" smtClean="0"/>
              <a:t>Hi ha </a:t>
            </a:r>
            <a:r>
              <a:rPr lang="es-ES" baseline="0" dirty="0" err="1" smtClean="0"/>
              <a:t>diferents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tipus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de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goals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indicator</a:t>
            </a:r>
            <a:r>
              <a:rPr lang="es-ES" baseline="0" dirty="0" smtClean="0"/>
              <a:t>, el </a:t>
            </a:r>
            <a:r>
              <a:rPr lang="es-ES" baseline="0" dirty="0" err="1" smtClean="0"/>
              <a:t>menys</a:t>
            </a:r>
            <a:r>
              <a:rPr lang="es-ES" baseline="0" dirty="0" smtClean="0"/>
              <a:t> habitual </a:t>
            </a:r>
            <a:r>
              <a:rPr lang="es-ES" baseline="0" dirty="0" err="1" smtClean="0"/>
              <a:t>és</a:t>
            </a:r>
            <a:r>
              <a:rPr lang="es-ES" baseline="0" dirty="0" smtClean="0"/>
              <a:t> el del </a:t>
            </a:r>
            <a:r>
              <a:rPr lang="es-ES" baseline="0" dirty="0" err="1" smtClean="0"/>
              <a:t>CupHead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apareix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has </a:t>
            </a:r>
            <a:r>
              <a:rPr lang="es-ES" baseline="0" dirty="0" err="1" smtClean="0"/>
              <a:t>mort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tot</a:t>
            </a:r>
            <a:r>
              <a:rPr lang="es-ES" baseline="0" dirty="0" smtClean="0"/>
              <a:t> i que el jugador </a:t>
            </a:r>
            <a:r>
              <a:rPr lang="es-ES" baseline="0" dirty="0" err="1" smtClean="0"/>
              <a:t>ho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intiur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o </a:t>
            </a:r>
            <a:r>
              <a:rPr lang="es-ES" baseline="0" dirty="0" err="1" smtClean="0"/>
              <a:t>menys</a:t>
            </a:r>
            <a:r>
              <a:rPr lang="es-ES" baseline="0" dirty="0" smtClean="0"/>
              <a:t> a través de les </a:t>
            </a:r>
            <a:r>
              <a:rPr lang="es-ES" baseline="0" dirty="0" err="1" smtClean="0"/>
              <a:t>diferents</a:t>
            </a:r>
            <a:r>
              <a:rPr lang="es-ES" baseline="0" dirty="0" smtClean="0"/>
              <a:t> fases del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8519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Durant</a:t>
            </a:r>
            <a:r>
              <a:rPr lang="es-ES" dirty="0" smtClean="0"/>
              <a:t> un </a:t>
            </a:r>
            <a:r>
              <a:rPr lang="es-ES" dirty="0" err="1" smtClean="0"/>
              <a:t>espai</a:t>
            </a:r>
            <a:r>
              <a:rPr lang="es-ES" dirty="0" smtClean="0"/>
              <a:t> </a:t>
            </a:r>
            <a:r>
              <a:rPr lang="es-ES" dirty="0" err="1" smtClean="0"/>
              <a:t>tancat</a:t>
            </a:r>
            <a:r>
              <a:rPr lang="es-ES" dirty="0" smtClean="0"/>
              <a:t> les normes que el </a:t>
            </a:r>
            <a:r>
              <a:rPr lang="es-ES" dirty="0" err="1" smtClean="0"/>
              <a:t>joc</a:t>
            </a:r>
            <a:r>
              <a:rPr lang="es-ES" dirty="0" smtClean="0"/>
              <a:t> ha </a:t>
            </a:r>
            <a:r>
              <a:rPr lang="es-ES" dirty="0" err="1" smtClean="0"/>
              <a:t>presentat</a:t>
            </a:r>
            <a:r>
              <a:rPr lang="es-ES" baseline="0" dirty="0" smtClean="0"/>
              <a:t> al jugador les cambia per </a:t>
            </a:r>
            <a:r>
              <a:rPr lang="es-ES" baseline="0" dirty="0" err="1" smtClean="0"/>
              <a:t>després</a:t>
            </a:r>
            <a:r>
              <a:rPr lang="es-ES" baseline="0" dirty="0" smtClean="0"/>
              <a:t> un </a:t>
            </a:r>
            <a:r>
              <a:rPr lang="es-ES" baseline="0" dirty="0" err="1" smtClean="0"/>
              <a:t>cop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derrotat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boss</a:t>
            </a:r>
            <a:r>
              <a:rPr lang="es-ES" baseline="0" dirty="0" smtClean="0"/>
              <a:t> tornar a les normes </a:t>
            </a:r>
            <a:r>
              <a:rPr lang="es-ES" baseline="0" dirty="0" err="1" smtClean="0"/>
              <a:t>preestablertes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Això</a:t>
            </a:r>
            <a:r>
              <a:rPr lang="es-ES" baseline="0" dirty="0" smtClean="0"/>
              <a:t> es fa </a:t>
            </a:r>
            <a:r>
              <a:rPr lang="es-ES" baseline="0" dirty="0" err="1" smtClean="0"/>
              <a:t>amb</a:t>
            </a:r>
            <a:r>
              <a:rPr lang="es-ES" baseline="0" dirty="0" smtClean="0"/>
              <a:t> la fi de donar una mica </a:t>
            </a:r>
            <a:r>
              <a:rPr lang="es-ES" baseline="0" dirty="0" err="1" smtClean="0"/>
              <a:t>d’aire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fresc</a:t>
            </a:r>
            <a:r>
              <a:rPr lang="es-ES" baseline="0" dirty="0" smtClean="0"/>
              <a:t> al jugador del </a:t>
            </a:r>
            <a:r>
              <a:rPr lang="es-ES" baseline="0" dirty="0" err="1" smtClean="0"/>
              <a:t>mateix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. Per </a:t>
            </a:r>
            <a:r>
              <a:rPr lang="es-ES" baseline="0" dirty="0" err="1" smtClean="0"/>
              <a:t>exemple</a:t>
            </a:r>
            <a:r>
              <a:rPr lang="es-ES" baseline="0" dirty="0" smtClean="0"/>
              <a:t> ser inmortal, o per </a:t>
            </a:r>
            <a:r>
              <a:rPr lang="es-ES" baseline="0" dirty="0" err="1" smtClean="0"/>
              <a:t>avançar</a:t>
            </a:r>
            <a:r>
              <a:rPr lang="es-ES" baseline="0" dirty="0" smtClean="0"/>
              <a:t> en la historia has de </a:t>
            </a:r>
            <a:r>
              <a:rPr lang="es-ES" baseline="0" dirty="0" err="1" smtClean="0"/>
              <a:t>perdre</a:t>
            </a:r>
            <a:r>
              <a:rPr lang="es-ES" baseline="0" dirty="0" smtClean="0"/>
              <a:t>, pero la </a:t>
            </a:r>
            <a:r>
              <a:rPr lang="es-ES" baseline="0" dirty="0" err="1" smtClean="0"/>
              <a:t>més</a:t>
            </a:r>
            <a:r>
              <a:rPr lang="es-ES" baseline="0" dirty="0" smtClean="0"/>
              <a:t> significativa es la </a:t>
            </a:r>
            <a:r>
              <a:rPr lang="es-ES" baseline="0" dirty="0" err="1" smtClean="0"/>
              <a:t>magnificació</a:t>
            </a:r>
            <a:r>
              <a:rPr lang="es-ES" baseline="0" dirty="0" smtClean="0"/>
              <a:t> de les </a:t>
            </a:r>
            <a:r>
              <a:rPr lang="es-ES" baseline="0" dirty="0" err="1" smtClean="0"/>
              <a:t>abilitats</a:t>
            </a:r>
            <a:r>
              <a:rPr lang="es-ES" baseline="0" dirty="0" smtClean="0"/>
              <a:t>. En el </a:t>
            </a:r>
            <a:r>
              <a:rPr lang="es-ES" baseline="0" dirty="0" err="1" smtClean="0"/>
              <a:t>joc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naruto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només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pots</a:t>
            </a:r>
            <a:r>
              <a:rPr lang="es-ES" baseline="0" dirty="0" smtClean="0"/>
              <a:t> ser el zorro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pero </a:t>
            </a:r>
            <a:r>
              <a:rPr lang="es-ES" baseline="0" dirty="0" err="1" smtClean="0"/>
              <a:t>durant</a:t>
            </a:r>
            <a:r>
              <a:rPr lang="es-ES" baseline="0" dirty="0" smtClean="0"/>
              <a:t> la </a:t>
            </a:r>
            <a:r>
              <a:rPr lang="es-ES" baseline="0" dirty="0" err="1" smtClean="0"/>
              <a:t>lluita</a:t>
            </a:r>
            <a:r>
              <a:rPr lang="es-ES" baseline="0" dirty="0" smtClean="0"/>
              <a:t> no </a:t>
            </a:r>
            <a:r>
              <a:rPr lang="es-ES" baseline="0" dirty="0" err="1" smtClean="0"/>
              <a:t>tens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limit</a:t>
            </a:r>
            <a:r>
              <a:rPr lang="es-ES" baseline="0" dirty="0" smtClean="0"/>
              <a:t> de </a:t>
            </a:r>
            <a:r>
              <a:rPr lang="es-ES" baseline="0" dirty="0" err="1" smtClean="0"/>
              <a:t>temps</a:t>
            </a:r>
            <a:r>
              <a:rPr lang="es-ES" baseline="0" dirty="0" smtClean="0"/>
              <a:t> i a sobre les </a:t>
            </a:r>
            <a:r>
              <a:rPr lang="es-ES" baseline="0" dirty="0" err="1" smtClean="0"/>
              <a:t>abilitats</a:t>
            </a:r>
            <a:r>
              <a:rPr lang="es-ES" baseline="0" dirty="0" smtClean="0"/>
              <a:t> que </a:t>
            </a:r>
            <a:r>
              <a:rPr lang="es-ES" baseline="0" dirty="0" err="1" smtClean="0"/>
              <a:t>tens</a:t>
            </a:r>
            <a:r>
              <a:rPr lang="es-ES" baseline="0" dirty="0" smtClean="0"/>
              <a:t> no son les </a:t>
            </a:r>
            <a:r>
              <a:rPr lang="es-ES" baseline="0" dirty="0" err="1" smtClean="0"/>
              <a:t>habituals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estan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superincrementades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Tot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això</a:t>
            </a:r>
            <a:r>
              <a:rPr lang="es-ES" baseline="0" dirty="0" smtClean="0"/>
              <a:t> fa que </a:t>
            </a:r>
            <a:r>
              <a:rPr lang="es-ES" baseline="0" dirty="0" err="1" smtClean="0"/>
              <a:t>recordis</a:t>
            </a:r>
            <a:r>
              <a:rPr lang="es-ES" baseline="0" dirty="0" smtClean="0"/>
              <a:t> i sentís la batalla </a:t>
            </a:r>
            <a:r>
              <a:rPr lang="es-ES" baseline="0" dirty="0" err="1" smtClean="0"/>
              <a:t>com</a:t>
            </a:r>
            <a:r>
              <a:rPr lang="es-ES" baseline="0" dirty="0" smtClean="0"/>
              <a:t> algo </a:t>
            </a:r>
            <a:r>
              <a:rPr lang="es-ES" baseline="0" dirty="0" err="1" smtClean="0"/>
              <a:t>apart</a:t>
            </a:r>
            <a:r>
              <a:rPr lang="es-ES" baseline="0" dirty="0" smtClean="0"/>
              <a:t> de la resta de </a:t>
            </a:r>
            <a:r>
              <a:rPr lang="es-ES" baseline="0" dirty="0" err="1" smtClean="0"/>
              <a:t>gameplay</a:t>
            </a:r>
            <a:r>
              <a:rPr lang="es-ES" baseline="0" dirty="0" smtClean="0"/>
              <a:t>, a sobre </a:t>
            </a:r>
            <a:r>
              <a:rPr lang="es-ES" baseline="0" dirty="0" err="1" smtClean="0"/>
              <a:t>narrativament</a:t>
            </a:r>
            <a:r>
              <a:rPr lang="es-ES" baseline="0" dirty="0" smtClean="0"/>
              <a:t> te coherencia.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257A-8C99-4C73-B622-DF424EDB3102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082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3/24/2019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mailto:gerardclotet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Design</a:t>
            </a:r>
            <a:endParaRPr lang="es-E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Gerard CLOTET- PERSONAL RESEARCH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15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Goals</a:t>
            </a:r>
            <a:r>
              <a:rPr lang="es-ES" dirty="0" smtClean="0"/>
              <a:t> </a:t>
            </a:r>
            <a:r>
              <a:rPr lang="es-ES" dirty="0" err="1" smtClean="0"/>
              <a:t>Indicator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Increase</a:t>
            </a:r>
            <a:r>
              <a:rPr lang="es-ES" dirty="0" smtClean="0"/>
              <a:t> </a:t>
            </a:r>
            <a:r>
              <a:rPr lang="es-ES" dirty="0" err="1" smtClean="0"/>
              <a:t>attention</a:t>
            </a:r>
            <a:r>
              <a:rPr lang="es-ES" dirty="0" smtClean="0"/>
              <a:t> and </a:t>
            </a:r>
            <a:r>
              <a:rPr lang="es-ES" dirty="0" err="1" smtClean="0"/>
              <a:t>effort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err="1" smtClean="0"/>
              <a:t>Encourages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endParaRPr lang="es-E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460" y="759970"/>
            <a:ext cx="4686352" cy="2981068"/>
          </a:xfrm>
          <a:prstGeom prst="rect">
            <a:avLst/>
          </a:prstGeom>
        </p:spPr>
      </p:pic>
      <p:pic>
        <p:nvPicPr>
          <p:cNvPr id="5130" name="Picture 10" descr="Resultado de imagen de life bar videoga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171" y="4414822"/>
            <a:ext cx="2453524" cy="138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4696" y="4599570"/>
            <a:ext cx="32289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5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Varying</a:t>
            </a:r>
            <a:r>
              <a:rPr lang="es-ES" dirty="0" smtClean="0"/>
              <a:t> Rule Sets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447247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Breaks</a:t>
            </a:r>
            <a:r>
              <a:rPr lang="es-ES" dirty="0" smtClean="0"/>
              <a:t> pre-</a:t>
            </a:r>
            <a:r>
              <a:rPr lang="es-ES" dirty="0" err="1" smtClean="0"/>
              <a:t>established</a:t>
            </a:r>
            <a:r>
              <a:rPr lang="es-ES" dirty="0" smtClean="0"/>
              <a:t> </a:t>
            </a:r>
            <a:r>
              <a:rPr lang="es-ES" dirty="0" err="1" smtClean="0"/>
              <a:t>agreement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Specific</a:t>
            </a:r>
            <a:r>
              <a:rPr lang="es-ES" dirty="0" smtClean="0"/>
              <a:t> </a:t>
            </a:r>
            <a:r>
              <a:rPr lang="es-ES" dirty="0" err="1" smtClean="0"/>
              <a:t>battle</a:t>
            </a:r>
            <a:r>
              <a:rPr lang="es-ES" dirty="0" smtClean="0"/>
              <a:t> </a:t>
            </a:r>
          </a:p>
          <a:p>
            <a:pPr>
              <a:lnSpc>
                <a:spcPct val="200000"/>
              </a:lnSpc>
            </a:pPr>
            <a:r>
              <a:rPr lang="es-ES" dirty="0" err="1" smtClean="0"/>
              <a:t>Unique</a:t>
            </a:r>
            <a:r>
              <a:rPr lang="es-ES" dirty="0" smtClean="0"/>
              <a:t> </a:t>
            </a:r>
            <a:r>
              <a:rPr lang="es-ES" dirty="0" err="1" smtClean="0"/>
              <a:t>feeling</a:t>
            </a:r>
            <a:r>
              <a:rPr lang="es-ES" dirty="0" smtClean="0"/>
              <a:t> </a:t>
            </a:r>
            <a:r>
              <a:rPr lang="es-ES" dirty="0" err="1" smtClean="0"/>
              <a:t>related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fight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Narrative</a:t>
            </a:r>
            <a:r>
              <a:rPr lang="es-ES" dirty="0" smtClean="0"/>
              <a:t> </a:t>
            </a:r>
            <a:r>
              <a:rPr lang="es-ES" dirty="0" err="1" smtClean="0"/>
              <a:t>shield</a:t>
            </a:r>
            <a:endParaRPr lang="es-ES" dirty="0"/>
          </a:p>
        </p:txBody>
      </p:sp>
      <p:pic>
        <p:nvPicPr>
          <p:cNvPr id="6146" name="Picture 2" descr="Resultado de imagen de dmc 5 urizen first figh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880" y="414247"/>
            <a:ext cx="4446748" cy="25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naruto ninja storm 2 naruto vs pa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784" y="3515984"/>
            <a:ext cx="4541473" cy="255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30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Varied</a:t>
            </a:r>
            <a:r>
              <a:rPr lang="es-ES" dirty="0" smtClean="0"/>
              <a:t> </a:t>
            </a:r>
            <a:r>
              <a:rPr lang="es-ES" dirty="0" err="1" smtClean="0"/>
              <a:t>Gameplay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Reflexed</a:t>
            </a:r>
            <a:r>
              <a:rPr lang="es-ES" dirty="0" smtClean="0"/>
              <a:t> in </a:t>
            </a: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fights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Narrative</a:t>
            </a:r>
            <a:r>
              <a:rPr lang="es-ES" dirty="0" smtClean="0"/>
              <a:t> </a:t>
            </a:r>
            <a:r>
              <a:rPr lang="es-ES" dirty="0" err="1" smtClean="0"/>
              <a:t>shield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Repleyability</a:t>
            </a:r>
            <a:endParaRPr lang="es-ES" dirty="0"/>
          </a:p>
        </p:txBody>
      </p:sp>
      <p:pic>
        <p:nvPicPr>
          <p:cNvPr id="7170" name="Picture 2" descr="Resultado de imagen de path of exile ability 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565" y="2015732"/>
            <a:ext cx="5862692" cy="329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11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Balancing</a:t>
            </a:r>
            <a:r>
              <a:rPr lang="es-ES" dirty="0" smtClean="0"/>
              <a:t> </a:t>
            </a:r>
            <a:r>
              <a:rPr lang="es-ES" dirty="0" err="1" smtClean="0"/>
              <a:t>Effect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1837" y="2169844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Help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indirectly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Gameplay</a:t>
            </a:r>
            <a:r>
              <a:rPr lang="es-ES" dirty="0" smtClean="0"/>
              <a:t> </a:t>
            </a:r>
            <a:r>
              <a:rPr lang="es-ES" dirty="0" err="1" smtClean="0"/>
              <a:t>mastering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Value</a:t>
            </a:r>
            <a:r>
              <a:rPr lang="es-ES" dirty="0" smtClean="0"/>
              <a:t> of </a:t>
            </a:r>
            <a:r>
              <a:rPr lang="es-ES" dirty="0" err="1" smtClean="0"/>
              <a:t>Effort</a:t>
            </a:r>
            <a:r>
              <a:rPr lang="es-ES" dirty="0" smtClean="0"/>
              <a:t> </a:t>
            </a:r>
          </a:p>
          <a:p>
            <a:pPr>
              <a:lnSpc>
                <a:spcPct val="200000"/>
              </a:lnSpc>
            </a:pPr>
            <a:r>
              <a:rPr lang="es-ES" dirty="0" err="1" smtClean="0"/>
              <a:t>Don’t</a:t>
            </a:r>
            <a:r>
              <a:rPr lang="es-ES" dirty="0" smtClean="0"/>
              <a:t> be </a:t>
            </a:r>
            <a:r>
              <a:rPr lang="es-ES" dirty="0" err="1" smtClean="0"/>
              <a:t>soft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7551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Clues</a:t>
            </a:r>
            <a:r>
              <a:rPr lang="es-ES" dirty="0" smtClean="0"/>
              <a:t> &amp; </a:t>
            </a:r>
            <a:r>
              <a:rPr lang="es-ES" dirty="0" err="1" smtClean="0"/>
              <a:t>Vulnerabilities</a:t>
            </a:r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goals</a:t>
            </a:r>
            <a:r>
              <a:rPr lang="es-ES" dirty="0" smtClean="0"/>
              <a:t> can be </a:t>
            </a:r>
            <a:r>
              <a:rPr lang="es-ES" dirty="0" err="1" smtClean="0"/>
              <a:t>fulfilled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Indirectly</a:t>
            </a:r>
            <a:r>
              <a:rPr lang="es-ES" dirty="0" smtClean="0"/>
              <a:t> </a:t>
            </a:r>
            <a:r>
              <a:rPr lang="es-ES" dirty="0" err="1" smtClean="0"/>
              <a:t>information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Achilles</a:t>
            </a:r>
            <a:r>
              <a:rPr lang="es-ES" dirty="0" smtClean="0"/>
              <a:t> </a:t>
            </a:r>
            <a:r>
              <a:rPr lang="es-ES" dirty="0" err="1" smtClean="0"/>
              <a:t>Heel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Waknesses</a:t>
            </a:r>
            <a:r>
              <a:rPr lang="es-ES" dirty="0" smtClean="0"/>
              <a:t> to be </a:t>
            </a:r>
            <a:r>
              <a:rPr lang="es-ES" dirty="0" err="1" smtClean="0"/>
              <a:t>exploited</a:t>
            </a:r>
            <a:endParaRPr lang="es-ES" dirty="0" smtClean="0"/>
          </a:p>
          <a:p>
            <a:pPr>
              <a:lnSpc>
                <a:spcPct val="200000"/>
              </a:lnSpc>
            </a:pPr>
            <a:endParaRPr lang="es-ES" dirty="0"/>
          </a:p>
        </p:txBody>
      </p:sp>
      <p:pic>
        <p:nvPicPr>
          <p:cNvPr id="8194" name="Picture 2" descr="Resultado de imagen de bloodborne parry bosses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871" y="1329136"/>
            <a:ext cx="42291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58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Invulnerabilities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2647" y="2099353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Imbalance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endParaRPr lang="es-ES" dirty="0"/>
          </a:p>
          <a:p>
            <a:pPr>
              <a:lnSpc>
                <a:spcPct val="200000"/>
              </a:lnSpc>
            </a:pPr>
            <a:r>
              <a:rPr lang="es-ES" dirty="0" smtClean="0"/>
              <a:t>Can </a:t>
            </a:r>
            <a:r>
              <a:rPr lang="es-ES" dirty="0" err="1" smtClean="0"/>
              <a:t>detroy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Pillars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Classic</a:t>
            </a:r>
            <a:r>
              <a:rPr lang="es-ES" dirty="0" smtClean="0"/>
              <a:t> JPRG </a:t>
            </a:r>
            <a:r>
              <a:rPr lang="es-ES" dirty="0" err="1" smtClean="0"/>
              <a:t>problem</a:t>
            </a:r>
            <a:endParaRPr lang="es-E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169" y="2716783"/>
            <a:ext cx="3672520" cy="221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4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Tension</a:t>
            </a:r>
            <a:r>
              <a:rPr lang="es-ES" dirty="0" smtClean="0"/>
              <a:t> &amp; </a:t>
            </a:r>
            <a:r>
              <a:rPr lang="es-ES" dirty="0" err="1" smtClean="0"/>
              <a:t>Penalties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8664" y="2036280"/>
            <a:ext cx="9520158" cy="34506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 smtClean="0"/>
              <a:t>Generated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Penalties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smtClean="0"/>
              <a:t>Quick </a:t>
            </a:r>
            <a:r>
              <a:rPr lang="es-ES" dirty="0" err="1" smtClean="0"/>
              <a:t>actions</a:t>
            </a:r>
            <a:r>
              <a:rPr lang="es-ES" dirty="0" smtClean="0"/>
              <a:t> stress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Type</a:t>
            </a:r>
            <a:r>
              <a:rPr lang="es-ES" dirty="0" smtClean="0"/>
              <a:t> of </a:t>
            </a:r>
            <a:r>
              <a:rPr lang="es-ES" dirty="0" err="1" smtClean="0"/>
              <a:t>pattern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Value</a:t>
            </a:r>
            <a:r>
              <a:rPr lang="es-ES" dirty="0" smtClean="0"/>
              <a:t> of </a:t>
            </a:r>
            <a:r>
              <a:rPr lang="es-ES" dirty="0" err="1" smtClean="0"/>
              <a:t>Effort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smtClean="0"/>
              <a:t>Target </a:t>
            </a:r>
            <a:r>
              <a:rPr lang="es-ES" dirty="0" err="1" smtClean="0"/>
              <a:t>dictates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penalty</a:t>
            </a:r>
            <a:r>
              <a:rPr lang="es-ES" dirty="0" smtClean="0"/>
              <a:t> </a:t>
            </a:r>
            <a:endParaRPr lang="es-ES" dirty="0"/>
          </a:p>
        </p:txBody>
      </p:sp>
      <p:pic>
        <p:nvPicPr>
          <p:cNvPr id="9220" name="Picture 4" descr="Tension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288" y="2036280"/>
            <a:ext cx="6677738" cy="3603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19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Thematic</a:t>
            </a:r>
            <a:r>
              <a:rPr lang="es-ES" dirty="0" smtClean="0"/>
              <a:t> </a:t>
            </a:r>
            <a:r>
              <a:rPr lang="es-ES" dirty="0" err="1" smtClean="0"/>
              <a:t>consistency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1680" y="1995184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Believable</a:t>
            </a:r>
            <a:r>
              <a:rPr lang="es-ES" dirty="0" smtClean="0"/>
              <a:t> </a:t>
            </a:r>
            <a:r>
              <a:rPr lang="es-ES" dirty="0" err="1" smtClean="0"/>
              <a:t>behaviour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Esthetic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Attached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previous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endParaRPr lang="es-ES" dirty="0"/>
          </a:p>
        </p:txBody>
      </p:sp>
      <p:pic>
        <p:nvPicPr>
          <p:cNvPr id="10242" name="Picture 2" descr="Thematic Consistenc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75" y="1995184"/>
            <a:ext cx="5289228" cy="297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27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Emotionally</a:t>
            </a:r>
            <a:r>
              <a:rPr lang="es-ES" dirty="0" smtClean="0"/>
              <a:t> </a:t>
            </a:r>
            <a:r>
              <a:rPr lang="es-ES" dirty="0" err="1" smtClean="0"/>
              <a:t>Weight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7437" y="2062372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Previous</a:t>
            </a:r>
            <a:r>
              <a:rPr lang="es-ES" dirty="0" smtClean="0"/>
              <a:t> </a:t>
            </a:r>
            <a:r>
              <a:rPr lang="es-ES" dirty="0" err="1" smtClean="0"/>
              <a:t>motivation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Background</a:t>
            </a:r>
            <a:r>
              <a:rPr lang="es-ES" dirty="0" smtClean="0"/>
              <a:t> </a:t>
            </a:r>
          </a:p>
          <a:p>
            <a:pPr>
              <a:lnSpc>
                <a:spcPct val="200000"/>
              </a:lnSpc>
            </a:pPr>
            <a:r>
              <a:rPr lang="es-ES" dirty="0" err="1" smtClean="0"/>
              <a:t>Unique</a:t>
            </a:r>
            <a:r>
              <a:rPr lang="es-ES" dirty="0" smtClean="0"/>
              <a:t> </a:t>
            </a:r>
            <a:r>
              <a:rPr lang="es-ES" dirty="0" err="1" smtClean="0"/>
              <a:t>fight</a:t>
            </a:r>
            <a:endParaRPr lang="es-ES" dirty="0"/>
          </a:p>
        </p:txBody>
      </p:sp>
      <p:pic>
        <p:nvPicPr>
          <p:cNvPr id="11266" name="Picture 2" descr="Resultado de imagen de furi video ga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919" y="595901"/>
            <a:ext cx="3759778" cy="532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4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Difficulty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0337" y="2015732"/>
            <a:ext cx="6283938" cy="809661"/>
          </a:xfrm>
        </p:spPr>
        <p:txBody>
          <a:bodyPr numCol="2">
            <a:normAutofit/>
          </a:bodyPr>
          <a:lstStyle/>
          <a:p>
            <a:r>
              <a:rPr lang="es-ES" dirty="0" err="1" smtClean="0"/>
              <a:t>Progression</a:t>
            </a:r>
            <a:r>
              <a:rPr lang="es-ES" dirty="0" smtClean="0"/>
              <a:t> </a:t>
            </a:r>
            <a:r>
              <a:rPr lang="es-ES" dirty="0" err="1" smtClean="0"/>
              <a:t>point</a:t>
            </a:r>
            <a:endParaRPr lang="es-ES" dirty="0" smtClean="0"/>
          </a:p>
          <a:p>
            <a:r>
              <a:rPr lang="es-ES" dirty="0" err="1" smtClean="0"/>
              <a:t>Game</a:t>
            </a:r>
            <a:r>
              <a:rPr lang="es-ES" dirty="0" smtClean="0"/>
              <a:t> target</a:t>
            </a:r>
            <a:endParaRPr lang="es-ES" dirty="0"/>
          </a:p>
        </p:txBody>
      </p:sp>
      <p:pic>
        <p:nvPicPr>
          <p:cNvPr id="12290" name="Picture 2" descr="Difficulty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806" y="3197260"/>
            <a:ext cx="571500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00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a </a:t>
            </a:r>
            <a:r>
              <a:rPr lang="es-ES" dirty="0" err="1" smtClean="0"/>
              <a:t>Boss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>
              <a:lnSpc>
                <a:spcPct val="200000"/>
              </a:lnSpc>
            </a:pPr>
            <a:r>
              <a:rPr lang="es-ES" dirty="0" err="1" smtClean="0"/>
              <a:t>Enemy</a:t>
            </a:r>
            <a:r>
              <a:rPr lang="es-ES" dirty="0" smtClean="0"/>
              <a:t> </a:t>
            </a:r>
            <a:r>
              <a:rPr lang="es-ES" dirty="0" err="1" smtClean="0"/>
              <a:t>Extension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Progression</a:t>
            </a:r>
            <a:r>
              <a:rPr lang="es-ES" dirty="0" smtClean="0"/>
              <a:t> </a:t>
            </a:r>
            <a:r>
              <a:rPr lang="es-ES" dirty="0" err="1" smtClean="0"/>
              <a:t>Blocker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Climax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Tests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skills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716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Battle</a:t>
            </a:r>
            <a:r>
              <a:rPr lang="es-ES" dirty="0" smtClean="0"/>
              <a:t> </a:t>
            </a:r>
            <a:r>
              <a:rPr lang="es-ES" dirty="0" err="1" smtClean="0"/>
              <a:t>Length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0872" y="2139022"/>
            <a:ext cx="9520158" cy="3450613"/>
          </a:xfrm>
        </p:spPr>
        <p:txBody>
          <a:bodyPr/>
          <a:lstStyle/>
          <a:p>
            <a:r>
              <a:rPr lang="es-ES" dirty="0" smtClean="0"/>
              <a:t>A </a:t>
            </a:r>
            <a:r>
              <a:rPr lang="es-ES" dirty="0" err="1" smtClean="0"/>
              <a:t>fraction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previous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endParaRPr lang="es-ES" dirty="0" smtClean="0"/>
          </a:p>
          <a:p>
            <a:r>
              <a:rPr lang="es-ES" dirty="0" err="1" smtClean="0"/>
              <a:t>Easy</a:t>
            </a:r>
            <a:r>
              <a:rPr lang="es-ES" dirty="0" smtClean="0"/>
              <a:t> to </a:t>
            </a:r>
            <a:r>
              <a:rPr lang="es-ES" dirty="0" err="1" smtClean="0"/>
              <a:t>modulate</a:t>
            </a:r>
            <a:endParaRPr lang="es-ES" dirty="0" smtClean="0"/>
          </a:p>
          <a:p>
            <a:r>
              <a:rPr lang="es-ES" dirty="0" err="1"/>
              <a:t>Necessary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music</a:t>
            </a:r>
            <a:endParaRPr lang="es-ES" dirty="0"/>
          </a:p>
          <a:p>
            <a:r>
              <a:rPr lang="es-ES" dirty="0" err="1" smtClean="0"/>
              <a:t>Playtesting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397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Checklist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name</a:t>
            </a:r>
            <a:r>
              <a:rPr lang="es-ES" dirty="0" smtClean="0"/>
              <a:t> </a:t>
            </a:r>
            <a:r>
              <a:rPr lang="es-ES" dirty="0" err="1" smtClean="0"/>
              <a:t>image</a:t>
            </a:r>
            <a:r>
              <a:rPr lang="es-ES" dirty="0" smtClean="0"/>
              <a:t> and short </a:t>
            </a:r>
            <a:r>
              <a:rPr lang="es-ES" dirty="0" err="1" smtClean="0"/>
              <a:t>description</a:t>
            </a:r>
            <a:endParaRPr lang="es-ES" dirty="0" smtClean="0"/>
          </a:p>
          <a:p>
            <a:r>
              <a:rPr lang="es-ES" dirty="0" err="1" smtClean="0"/>
              <a:t>Level</a:t>
            </a:r>
            <a:r>
              <a:rPr lang="es-ES" dirty="0" smtClean="0"/>
              <a:t> </a:t>
            </a:r>
            <a:r>
              <a:rPr lang="es-ES" dirty="0" err="1" smtClean="0"/>
              <a:t>description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enviroment</a:t>
            </a:r>
            <a:endParaRPr lang="es-ES" dirty="0" smtClean="0"/>
          </a:p>
          <a:p>
            <a:r>
              <a:rPr lang="es-ES" dirty="0" err="1" smtClean="0"/>
              <a:t>Animation</a:t>
            </a:r>
            <a:r>
              <a:rPr lang="es-ES" dirty="0" smtClean="0"/>
              <a:t> </a:t>
            </a:r>
            <a:r>
              <a:rPr lang="es-ES" dirty="0" err="1" smtClean="0"/>
              <a:t>list</a:t>
            </a:r>
            <a:endParaRPr lang="es-ES" dirty="0" smtClean="0"/>
          </a:p>
          <a:p>
            <a:r>
              <a:rPr lang="es-ES" dirty="0" err="1" smtClean="0"/>
              <a:t>List</a:t>
            </a:r>
            <a:r>
              <a:rPr lang="es-ES" dirty="0" smtClean="0"/>
              <a:t> of </a:t>
            </a:r>
            <a:r>
              <a:rPr lang="es-ES" dirty="0" err="1" smtClean="0"/>
              <a:t>attacks</a:t>
            </a:r>
            <a:r>
              <a:rPr lang="es-ES" dirty="0" smtClean="0"/>
              <a:t>, </a:t>
            </a:r>
            <a:r>
              <a:rPr lang="es-ES" dirty="0" err="1" smtClean="0"/>
              <a:t>description</a:t>
            </a:r>
            <a:r>
              <a:rPr lang="es-ES" dirty="0" smtClean="0"/>
              <a:t> and </a:t>
            </a:r>
            <a:r>
              <a:rPr lang="es-ES" dirty="0" err="1" smtClean="0"/>
              <a:t>moveset</a:t>
            </a:r>
            <a:r>
              <a:rPr lang="es-ES" dirty="0" smtClean="0"/>
              <a:t> </a:t>
            </a:r>
            <a:r>
              <a:rPr lang="es-ES" dirty="0" err="1" smtClean="0"/>
              <a:t>patterns</a:t>
            </a:r>
            <a:endParaRPr lang="es-ES" dirty="0" smtClean="0"/>
          </a:p>
          <a:p>
            <a:r>
              <a:rPr lang="es-ES" dirty="0" err="1" smtClean="0"/>
              <a:t>Special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code</a:t>
            </a:r>
            <a:r>
              <a:rPr lang="es-ES" dirty="0" smtClean="0"/>
              <a:t> </a:t>
            </a:r>
            <a:r>
              <a:rPr lang="es-ES" dirty="0" err="1" smtClean="0"/>
              <a:t>requirements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fight</a:t>
            </a:r>
            <a:endParaRPr lang="es-ES" dirty="0" smtClean="0"/>
          </a:p>
          <a:p>
            <a:r>
              <a:rPr lang="es-ES" dirty="0" err="1" smtClean="0"/>
              <a:t>List</a:t>
            </a:r>
            <a:r>
              <a:rPr lang="es-ES" dirty="0" smtClean="0"/>
              <a:t> of </a:t>
            </a:r>
            <a:r>
              <a:rPr lang="es-ES" dirty="0" err="1" smtClean="0"/>
              <a:t>effects</a:t>
            </a:r>
            <a:r>
              <a:rPr lang="es-ES" dirty="0" smtClean="0"/>
              <a:t> and </a:t>
            </a:r>
            <a:r>
              <a:rPr lang="es-ES" dirty="0" err="1" smtClean="0"/>
              <a:t>projectiles</a:t>
            </a:r>
            <a:endParaRPr lang="es-ES" dirty="0" smtClean="0"/>
          </a:p>
          <a:p>
            <a:r>
              <a:rPr lang="es-ES" dirty="0" err="1" smtClean="0"/>
              <a:t>List</a:t>
            </a:r>
            <a:r>
              <a:rPr lang="es-ES" dirty="0" smtClean="0"/>
              <a:t> of </a:t>
            </a:r>
            <a:r>
              <a:rPr lang="es-ES" dirty="0" err="1" smtClean="0"/>
              <a:t>music</a:t>
            </a:r>
            <a:r>
              <a:rPr lang="es-ES" dirty="0" smtClean="0"/>
              <a:t> and FX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370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means</a:t>
            </a:r>
            <a:r>
              <a:rPr lang="es-ES" dirty="0" smtClean="0"/>
              <a:t> a </a:t>
            </a: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Gameplay</a:t>
            </a:r>
            <a:r>
              <a:rPr lang="es-ES" dirty="0" smtClean="0"/>
              <a:t> break-up</a:t>
            </a:r>
          </a:p>
          <a:p>
            <a:pPr>
              <a:lnSpc>
                <a:spcPct val="200000"/>
              </a:lnSpc>
            </a:pPr>
            <a:r>
              <a:rPr lang="es-ES" dirty="0" err="1" smtClean="0"/>
              <a:t>Reward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Progression</a:t>
            </a:r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91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as </a:t>
            </a:r>
            <a:r>
              <a:rPr lang="es-ES" dirty="0" err="1" smtClean="0"/>
              <a:t>skill</a:t>
            </a:r>
            <a:r>
              <a:rPr lang="es-ES" dirty="0" smtClean="0"/>
              <a:t> test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8389" y="2354779"/>
            <a:ext cx="11873079" cy="2584489"/>
          </a:xfrm>
        </p:spPr>
        <p:txBody>
          <a:bodyPr numCol="3">
            <a:normAutofit/>
          </a:bodyPr>
          <a:lstStyle/>
          <a:p>
            <a:pPr>
              <a:lnSpc>
                <a:spcPct val="200000"/>
              </a:lnSpc>
            </a:pPr>
            <a:r>
              <a:rPr lang="es-ES" dirty="0"/>
              <a:t>Test </a:t>
            </a:r>
            <a:r>
              <a:rPr lang="es-ES" dirty="0" err="1"/>
              <a:t>specific</a:t>
            </a:r>
            <a:r>
              <a:rPr lang="es-ES" dirty="0"/>
              <a:t> </a:t>
            </a:r>
            <a:r>
              <a:rPr lang="es-ES" dirty="0" err="1" smtClean="0"/>
              <a:t>skill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Prove</a:t>
            </a:r>
            <a:r>
              <a:rPr lang="es-ES" dirty="0" smtClean="0"/>
              <a:t> </a:t>
            </a:r>
            <a:r>
              <a:rPr lang="es-ES" dirty="0" err="1" smtClean="0"/>
              <a:t>Gameplay</a:t>
            </a:r>
            <a:r>
              <a:rPr lang="es-ES" dirty="0" smtClean="0"/>
              <a:t> </a:t>
            </a:r>
            <a:r>
              <a:rPr lang="es-ES" dirty="0" err="1" smtClean="0"/>
              <a:t>Mastering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Difficulty</a:t>
            </a:r>
            <a:r>
              <a:rPr lang="es-ES" dirty="0" smtClean="0"/>
              <a:t> </a:t>
            </a:r>
            <a:r>
              <a:rPr lang="es-ES" dirty="0" err="1" smtClean="0"/>
              <a:t>wall</a:t>
            </a:r>
            <a:endParaRPr lang="es-ES" dirty="0" smtClean="0"/>
          </a:p>
          <a:p>
            <a:pPr marL="0" indent="0">
              <a:lnSpc>
                <a:spcPct val="200000"/>
              </a:lnSpc>
              <a:buNone/>
            </a:pPr>
            <a:endParaRPr lang="es-ES" dirty="0"/>
          </a:p>
          <a:p>
            <a:pPr marL="0" indent="0">
              <a:lnSpc>
                <a:spcPct val="200000"/>
              </a:lnSpc>
              <a:buNone/>
            </a:pPr>
            <a:endParaRPr lang="es-ES" dirty="0"/>
          </a:p>
        </p:txBody>
      </p:sp>
      <p:pic>
        <p:nvPicPr>
          <p:cNvPr id="13314" name="Picture 2" descr="Difficulty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018" y="2696966"/>
            <a:ext cx="571500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51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Bosses</a:t>
            </a:r>
            <a:r>
              <a:rPr lang="es-ES" dirty="0" smtClean="0"/>
              <a:t> &amp; </a:t>
            </a:r>
            <a:r>
              <a:rPr lang="es-ES" dirty="0" err="1" smtClean="0"/>
              <a:t>Levels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Enviroment</a:t>
            </a:r>
            <a:r>
              <a:rPr lang="es-ES" dirty="0" smtClean="0"/>
              <a:t> </a:t>
            </a:r>
            <a:r>
              <a:rPr lang="es-ES" dirty="0" err="1" smtClean="0"/>
              <a:t>influence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Elements</a:t>
            </a:r>
            <a:r>
              <a:rPr lang="es-ES" dirty="0" smtClean="0"/>
              <a:t> to </a:t>
            </a:r>
            <a:r>
              <a:rPr lang="es-ES" dirty="0" err="1" smtClean="0"/>
              <a:t>develope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fight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Especifically</a:t>
            </a:r>
            <a:r>
              <a:rPr lang="es-ES" dirty="0" smtClean="0"/>
              <a:t> </a:t>
            </a:r>
            <a:r>
              <a:rPr lang="es-ES" dirty="0" err="1" smtClean="0"/>
              <a:t>design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final </a:t>
            </a:r>
            <a:r>
              <a:rPr lang="es-ES" dirty="0" err="1" smtClean="0"/>
              <a:t>boss</a:t>
            </a:r>
            <a:endParaRPr lang="es-ES" dirty="0"/>
          </a:p>
        </p:txBody>
      </p:sp>
      <p:pic>
        <p:nvPicPr>
          <p:cNvPr id="14338" name="Picture 2" descr="Are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3137" y="2271745"/>
            <a:ext cx="4878262" cy="2744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84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themes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Immersion</a:t>
            </a:r>
            <a:r>
              <a:rPr lang="es-ES" dirty="0" smtClean="0"/>
              <a:t> </a:t>
            </a:r>
          </a:p>
          <a:p>
            <a:r>
              <a:rPr lang="es-ES" dirty="0" err="1" smtClean="0"/>
              <a:t>Battle</a:t>
            </a:r>
            <a:r>
              <a:rPr lang="es-ES" dirty="0" smtClean="0"/>
              <a:t> </a:t>
            </a:r>
            <a:r>
              <a:rPr lang="es-ES" dirty="0" err="1" smtClean="0"/>
              <a:t>length</a:t>
            </a:r>
            <a:endParaRPr lang="es-ES" dirty="0" smtClean="0"/>
          </a:p>
          <a:p>
            <a:r>
              <a:rPr lang="es-ES" dirty="0" smtClean="0"/>
              <a:t>Crescendo</a:t>
            </a:r>
          </a:p>
          <a:p>
            <a:r>
              <a:rPr lang="es-ES" dirty="0" err="1" smtClean="0"/>
              <a:t>Mimmic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gameplay</a:t>
            </a:r>
            <a:endParaRPr lang="es-ES" dirty="0" smtClean="0"/>
          </a:p>
          <a:p>
            <a:r>
              <a:rPr lang="es-ES" dirty="0" err="1" smtClean="0"/>
              <a:t>Fit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enviroment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1115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TODO	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s-ES" dirty="0" err="1" smtClean="0"/>
              <a:t>Think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pillars</a:t>
            </a:r>
            <a:r>
              <a:rPr lang="es-ES" dirty="0" smtClean="0"/>
              <a:t> and decide </a:t>
            </a:r>
            <a:r>
              <a:rPr lang="es-ES" dirty="0" err="1" smtClean="0"/>
              <a:t>wich</a:t>
            </a:r>
            <a:r>
              <a:rPr lang="es-ES" dirty="0" smtClean="0"/>
              <a:t> </a:t>
            </a:r>
            <a:r>
              <a:rPr lang="es-ES" dirty="0" err="1" smtClean="0"/>
              <a:t>pattern</a:t>
            </a:r>
            <a:r>
              <a:rPr lang="es-ES" dirty="0" smtClean="0"/>
              <a:t> </a:t>
            </a:r>
            <a:r>
              <a:rPr lang="es-ES" dirty="0" err="1" smtClean="0"/>
              <a:t>suits</a:t>
            </a:r>
            <a:r>
              <a:rPr lang="es-ES" dirty="0" smtClean="0"/>
              <a:t>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s-ES" dirty="0" err="1" smtClean="0"/>
              <a:t>Unique</a:t>
            </a:r>
            <a:r>
              <a:rPr lang="es-ES" dirty="0" smtClean="0"/>
              <a:t> </a:t>
            </a:r>
            <a:r>
              <a:rPr lang="es-ES" dirty="0" err="1" smtClean="0"/>
              <a:t>aspect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differenciates</a:t>
            </a:r>
            <a:r>
              <a:rPr lang="es-ES" dirty="0" smtClean="0"/>
              <a:t>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ordinary</a:t>
            </a:r>
            <a:r>
              <a:rPr lang="es-ES" dirty="0" smtClean="0"/>
              <a:t> </a:t>
            </a:r>
            <a:r>
              <a:rPr lang="es-ES" dirty="0" err="1" smtClean="0"/>
              <a:t>enemies</a:t>
            </a:r>
            <a:r>
              <a:rPr lang="es-ES" dirty="0" smtClean="0"/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s-ES" dirty="0" err="1" smtClean="0"/>
              <a:t>Why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fight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create</a:t>
            </a:r>
            <a:r>
              <a:rPr lang="es-ES" dirty="0" smtClean="0"/>
              <a:t> </a:t>
            </a:r>
            <a:r>
              <a:rPr lang="es-ES" dirty="0" err="1" smtClean="0"/>
              <a:t>tension</a:t>
            </a:r>
            <a:r>
              <a:rPr lang="es-ES" dirty="0" smtClean="0"/>
              <a:t>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128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Thanks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attention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7438" y="3245953"/>
            <a:ext cx="9520158" cy="3450613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>
                <a:hlinkClick r:id="rId2"/>
              </a:rPr>
              <a:t>gerardclotet@gmail.com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15366" name="Picture 6" descr="Resultado de imagen de gmail icon transpar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51" y="3245953"/>
            <a:ext cx="531345" cy="402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15091" y="4817146"/>
            <a:ext cx="4037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 smtClean="0"/>
              <a:t>Feel</a:t>
            </a:r>
            <a:r>
              <a:rPr lang="es-ES" sz="3600" dirty="0" smtClean="0"/>
              <a:t> free to </a:t>
            </a:r>
            <a:r>
              <a:rPr lang="es-ES" sz="3600" dirty="0" err="1" smtClean="0"/>
              <a:t>ask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18539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Relevant</a:t>
            </a:r>
            <a:r>
              <a:rPr lang="es-ES" dirty="0" smtClean="0"/>
              <a:t> </a:t>
            </a:r>
            <a:r>
              <a:rPr lang="es-ES" dirty="0" err="1"/>
              <a:t>A</a:t>
            </a:r>
            <a:r>
              <a:rPr lang="es-ES" dirty="0" err="1" smtClean="0"/>
              <a:t>spects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7582" y="1946221"/>
            <a:ext cx="9520158" cy="4066569"/>
          </a:xfrm>
        </p:spPr>
        <p:txBody>
          <a:bodyPr numCol="2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patterns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Value</a:t>
            </a:r>
            <a:r>
              <a:rPr lang="es-ES" dirty="0" smtClean="0"/>
              <a:t> of </a:t>
            </a:r>
            <a:r>
              <a:rPr lang="es-ES" dirty="0" err="1" smtClean="0"/>
              <a:t>Effort</a:t>
            </a:r>
            <a:r>
              <a:rPr lang="es-ES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s-ES" dirty="0" err="1" smtClean="0"/>
              <a:t>Goals</a:t>
            </a:r>
            <a:r>
              <a:rPr lang="es-ES" dirty="0" smtClean="0"/>
              <a:t> </a:t>
            </a:r>
            <a:r>
              <a:rPr lang="es-ES" dirty="0" err="1" smtClean="0"/>
              <a:t>Indicator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Varying</a:t>
            </a:r>
            <a:r>
              <a:rPr lang="es-ES" dirty="0" smtClean="0"/>
              <a:t> Rule Sets</a:t>
            </a:r>
          </a:p>
          <a:p>
            <a:pPr>
              <a:lnSpc>
                <a:spcPct val="150000"/>
              </a:lnSpc>
            </a:pPr>
            <a:r>
              <a:rPr lang="es-ES" dirty="0" err="1" smtClean="0"/>
              <a:t>Varied</a:t>
            </a:r>
            <a:r>
              <a:rPr lang="es-ES" dirty="0" smtClean="0"/>
              <a:t> </a:t>
            </a:r>
            <a:r>
              <a:rPr lang="es-ES" dirty="0" err="1" smtClean="0"/>
              <a:t>Gameplay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Balancing</a:t>
            </a:r>
            <a:r>
              <a:rPr lang="es-ES" dirty="0" smtClean="0"/>
              <a:t> </a:t>
            </a:r>
            <a:r>
              <a:rPr lang="es-ES" dirty="0" err="1" smtClean="0"/>
              <a:t>Effect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Clues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Vulnerabilities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Invulnerabilities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Tension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Penalties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Thematic</a:t>
            </a:r>
            <a:r>
              <a:rPr lang="es-ES" dirty="0" smtClean="0"/>
              <a:t> </a:t>
            </a:r>
            <a:r>
              <a:rPr lang="es-ES" dirty="0" err="1" smtClean="0"/>
              <a:t>Consistency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Emotional</a:t>
            </a:r>
            <a:r>
              <a:rPr lang="es-ES" dirty="0" smtClean="0"/>
              <a:t> </a:t>
            </a:r>
            <a:r>
              <a:rPr lang="es-ES" dirty="0" err="1" smtClean="0"/>
              <a:t>Weight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Difficulty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Battle</a:t>
            </a:r>
            <a:r>
              <a:rPr lang="es-ES" dirty="0" smtClean="0"/>
              <a:t> </a:t>
            </a:r>
            <a:r>
              <a:rPr lang="es-ES" dirty="0" err="1" smtClean="0"/>
              <a:t>Lenght</a:t>
            </a:r>
            <a:endParaRPr lang="es-ES" dirty="0" smtClean="0"/>
          </a:p>
          <a:p>
            <a:pPr>
              <a:lnSpc>
                <a:spcPct val="150000"/>
              </a:lnSpc>
            </a:pPr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Checklist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9931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794245"/>
            <a:ext cx="9520158" cy="1049235"/>
          </a:xfrm>
        </p:spPr>
        <p:txBody>
          <a:bodyPr/>
          <a:lstStyle/>
          <a:p>
            <a:r>
              <a:rPr lang="es-ES" dirty="0" err="1" smtClean="0"/>
              <a:t>Boss</a:t>
            </a:r>
            <a:r>
              <a:rPr lang="es-ES" dirty="0" smtClean="0"/>
              <a:t> </a:t>
            </a:r>
            <a:r>
              <a:rPr lang="es-ES" dirty="0" err="1" smtClean="0"/>
              <a:t>Patterns</a:t>
            </a:r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128748"/>
            <a:ext cx="3047578" cy="3450613"/>
          </a:xfrm>
        </p:spPr>
        <p:txBody>
          <a:bodyPr>
            <a:normAutofit/>
          </a:bodyPr>
          <a:lstStyle/>
          <a:p>
            <a:r>
              <a:rPr lang="es-ES" sz="2800" dirty="0" err="1" smtClean="0"/>
              <a:t>Fixed</a:t>
            </a:r>
            <a:r>
              <a:rPr lang="es-ES" sz="2800" dirty="0" smtClean="0"/>
              <a:t> </a:t>
            </a:r>
            <a:r>
              <a:rPr lang="es-ES" sz="2800" dirty="0" err="1" smtClean="0"/>
              <a:t>Pattern</a:t>
            </a:r>
            <a:endParaRPr lang="es-E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42047" y="2128748"/>
            <a:ext cx="3047578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 err="1" smtClean="0"/>
              <a:t>Random</a:t>
            </a:r>
            <a:r>
              <a:rPr lang="es-ES" sz="2800" dirty="0" smtClean="0"/>
              <a:t> </a:t>
            </a:r>
            <a:r>
              <a:rPr lang="es-ES" sz="2800" dirty="0" err="1" smtClean="0"/>
              <a:t>Pattern</a:t>
            </a:r>
            <a:endParaRPr lang="es-ES" sz="2800" dirty="0"/>
          </a:p>
        </p:txBody>
      </p:sp>
      <p:pic>
        <p:nvPicPr>
          <p:cNvPr id="1026" name="Picture 2" descr="Resultado de imagen de ludwig blood bor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125" y="3318769"/>
            <a:ext cx="3847422" cy="216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-images-1.medium.com/max/800/1*by4YNG5lwAw26dmM4O3FY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175" y="3324220"/>
            <a:ext cx="3818620" cy="215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2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Fixed</a:t>
            </a:r>
            <a:r>
              <a:rPr lang="es-ES" dirty="0" smtClean="0"/>
              <a:t> </a:t>
            </a:r>
            <a:r>
              <a:rPr lang="es-ES" dirty="0" err="1" smtClean="0"/>
              <a:t>Pattern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133426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Always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same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/>
              <a:t>Boss</a:t>
            </a:r>
            <a:r>
              <a:rPr lang="es-ES" dirty="0"/>
              <a:t> as a </a:t>
            </a:r>
            <a:r>
              <a:rPr lang="es-ES" dirty="0" err="1"/>
              <a:t>puzzle</a:t>
            </a:r>
            <a:endParaRPr lang="es-ES" dirty="0"/>
          </a:p>
          <a:p>
            <a:pPr>
              <a:lnSpc>
                <a:spcPct val="200000"/>
              </a:lnSpc>
            </a:pPr>
            <a:r>
              <a:rPr lang="en-US" dirty="0" smtClean="0"/>
              <a:t>Challenging</a:t>
            </a:r>
            <a:r>
              <a:rPr lang="es-ES" dirty="0" smtClean="0"/>
              <a:t>?</a:t>
            </a:r>
          </a:p>
          <a:p>
            <a:pPr>
              <a:lnSpc>
                <a:spcPct val="200000"/>
              </a:lnSpc>
            </a:pPr>
            <a:r>
              <a:rPr lang="es-ES" dirty="0" err="1" smtClean="0"/>
              <a:t>Limits</a:t>
            </a:r>
            <a:r>
              <a:rPr lang="es-ES" dirty="0" smtClean="0"/>
              <a:t> </a:t>
            </a:r>
            <a:r>
              <a:rPr lang="es-ES" dirty="0" err="1" smtClean="0"/>
              <a:t>Replayability</a:t>
            </a:r>
            <a:endParaRPr lang="es-ES" dirty="0"/>
          </a:p>
        </p:txBody>
      </p:sp>
      <p:pic>
        <p:nvPicPr>
          <p:cNvPr id="2052" name="Picture 4" descr="Resultado de imagen de guacamelee alebrij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75" y="2133426"/>
            <a:ext cx="4241656" cy="238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de goomba walking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397" y="2010533"/>
            <a:ext cx="5100412" cy="286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957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Random</a:t>
            </a:r>
            <a:r>
              <a:rPr lang="es-ES" dirty="0" smtClean="0"/>
              <a:t> </a:t>
            </a:r>
            <a:r>
              <a:rPr lang="es-ES" dirty="0" err="1" smtClean="0"/>
              <a:t>Pattern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3"/>
            <a:ext cx="9520158" cy="1765158"/>
          </a:xfrm>
        </p:spPr>
        <p:txBody>
          <a:bodyPr numCol="3">
            <a:normAutofit fontScale="92500" lnSpcReduction="10000"/>
          </a:bodyPr>
          <a:lstStyle/>
          <a:p>
            <a:pPr marL="0" indent="0">
              <a:buNone/>
            </a:pPr>
            <a:endParaRPr lang="es-ES" dirty="0" smtClean="0"/>
          </a:p>
          <a:p>
            <a:r>
              <a:rPr lang="es-ES" dirty="0" err="1" smtClean="0"/>
              <a:t>Unsolved</a:t>
            </a:r>
            <a:r>
              <a:rPr lang="es-ES" dirty="0"/>
              <a:t> </a:t>
            </a:r>
            <a:r>
              <a:rPr lang="es-ES" dirty="0" err="1" smtClean="0"/>
              <a:t>puzzle</a:t>
            </a:r>
            <a:endParaRPr lang="es-ES" dirty="0"/>
          </a:p>
          <a:p>
            <a:r>
              <a:rPr lang="es-ES" dirty="0" err="1" smtClean="0"/>
              <a:t>Conditions</a:t>
            </a:r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Player </a:t>
            </a:r>
            <a:r>
              <a:rPr lang="es-ES" dirty="0" err="1" smtClean="0"/>
              <a:t>effort</a:t>
            </a:r>
            <a:endParaRPr lang="es-ES" dirty="0" smtClean="0"/>
          </a:p>
          <a:p>
            <a:r>
              <a:rPr lang="es-ES" dirty="0" smtClean="0"/>
              <a:t>More </a:t>
            </a:r>
            <a:r>
              <a:rPr lang="es-ES" dirty="0" err="1" smtClean="0"/>
              <a:t>Challenging</a:t>
            </a:r>
            <a:endParaRPr lang="es-ES" dirty="0" smtClean="0"/>
          </a:p>
          <a:p>
            <a:endParaRPr lang="es-ES" dirty="0" smtClean="0"/>
          </a:p>
          <a:p>
            <a:endParaRPr lang="es-ES" dirty="0" smtClean="0"/>
          </a:p>
          <a:p>
            <a:r>
              <a:rPr lang="es-ES" dirty="0" err="1" smtClean="0"/>
              <a:t>Hard</a:t>
            </a:r>
            <a:r>
              <a:rPr lang="es-ES" dirty="0" smtClean="0"/>
              <a:t> to </a:t>
            </a:r>
            <a:r>
              <a:rPr lang="es-ES" dirty="0" err="1" smtClean="0"/>
              <a:t>implement</a:t>
            </a:r>
            <a:endParaRPr lang="es-ES" dirty="0" smtClean="0"/>
          </a:p>
          <a:p>
            <a:r>
              <a:rPr lang="es-ES" dirty="0" err="1" smtClean="0"/>
              <a:t>Replayability</a:t>
            </a:r>
            <a:endParaRPr lang="es-ES" dirty="0" smtClean="0"/>
          </a:p>
          <a:p>
            <a:endParaRPr lang="es-ES" dirty="0"/>
          </a:p>
        </p:txBody>
      </p:sp>
      <p:pic>
        <p:nvPicPr>
          <p:cNvPr id="3074" name="Picture 2" descr="Resultado de imagen de blood borne ludwig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221" y="3780891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36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Balancing</a:t>
            </a:r>
            <a:r>
              <a:rPr lang="es-ES" dirty="0" smtClean="0"/>
              <a:t> </a:t>
            </a:r>
            <a:r>
              <a:rPr lang="es-ES" dirty="0" err="1" smtClean="0"/>
              <a:t>Random</a:t>
            </a:r>
            <a:r>
              <a:rPr lang="es-ES" dirty="0" smtClean="0"/>
              <a:t> </a:t>
            </a:r>
            <a:r>
              <a:rPr lang="es-ES" dirty="0" err="1" smtClean="0"/>
              <a:t>patterns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 smtClean="0"/>
          </a:p>
          <a:p>
            <a:r>
              <a:rPr lang="es-ES" dirty="0" err="1" smtClean="0"/>
              <a:t>Number</a:t>
            </a:r>
            <a:r>
              <a:rPr lang="es-ES" dirty="0" smtClean="0"/>
              <a:t> of </a:t>
            </a:r>
            <a:r>
              <a:rPr lang="es-ES" dirty="0" err="1" smtClean="0"/>
              <a:t>attacks</a:t>
            </a:r>
            <a:r>
              <a:rPr lang="es-ES" dirty="0" smtClean="0"/>
              <a:t> per </a:t>
            </a:r>
            <a:r>
              <a:rPr lang="es-ES" dirty="0" err="1" smtClean="0"/>
              <a:t>pattern</a:t>
            </a:r>
            <a:endParaRPr lang="es-ES" dirty="0" smtClean="0"/>
          </a:p>
          <a:p>
            <a:r>
              <a:rPr lang="es-ES" dirty="0" err="1" smtClean="0"/>
              <a:t>Attack</a:t>
            </a:r>
            <a:r>
              <a:rPr lang="es-ES" dirty="0" smtClean="0"/>
              <a:t> ratio</a:t>
            </a:r>
          </a:p>
          <a:p>
            <a:r>
              <a:rPr lang="es-ES" dirty="0" err="1" smtClean="0"/>
              <a:t>Cooldown</a:t>
            </a:r>
            <a:endParaRPr lang="es-ES" dirty="0" smtClean="0"/>
          </a:p>
          <a:p>
            <a:r>
              <a:rPr lang="es-ES" dirty="0" smtClean="0"/>
              <a:t>Block &amp; </a:t>
            </a:r>
            <a:r>
              <a:rPr lang="es-ES" dirty="0" err="1" smtClean="0"/>
              <a:t>Knock</a:t>
            </a:r>
            <a:endParaRPr lang="es-ES" dirty="0"/>
          </a:p>
          <a:p>
            <a:r>
              <a:rPr lang="es-ES" dirty="0" err="1" smtClean="0"/>
              <a:t>Unpredictable</a:t>
            </a:r>
            <a:endParaRPr lang="es-ES" dirty="0" smtClean="0"/>
          </a:p>
        </p:txBody>
      </p:sp>
      <p:pic>
        <p:nvPicPr>
          <p:cNvPr id="4098" name="Picture 2" descr="Resultado de imagen de kid cry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036" y="2015732"/>
            <a:ext cx="36957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67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Planning</a:t>
            </a:r>
            <a:r>
              <a:rPr lang="es-ES" dirty="0" smtClean="0"/>
              <a:t> a </a:t>
            </a:r>
            <a:r>
              <a:rPr lang="es-ES" dirty="0" err="1" smtClean="0"/>
              <a:t>Pattern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s-ES" dirty="0" err="1" smtClean="0"/>
              <a:t>Type</a:t>
            </a:r>
            <a:r>
              <a:rPr lang="es-ES" dirty="0" smtClean="0"/>
              <a:t> of </a:t>
            </a:r>
            <a:r>
              <a:rPr lang="es-ES" dirty="0" err="1" smtClean="0"/>
              <a:t>audience</a:t>
            </a:r>
            <a:r>
              <a:rPr lang="es-ES" dirty="0" smtClean="0"/>
              <a:t> </a:t>
            </a:r>
          </a:p>
          <a:p>
            <a:pPr>
              <a:lnSpc>
                <a:spcPct val="250000"/>
              </a:lnSpc>
            </a:pP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Pillars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determinate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kind</a:t>
            </a:r>
            <a:r>
              <a:rPr lang="es-ES" dirty="0" smtClean="0"/>
              <a:t> of </a:t>
            </a:r>
            <a:r>
              <a:rPr lang="es-ES" dirty="0" err="1" smtClean="0"/>
              <a:t>pattern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9543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Value</a:t>
            </a:r>
            <a:r>
              <a:rPr lang="es-ES" dirty="0" smtClean="0"/>
              <a:t> of </a:t>
            </a:r>
            <a:r>
              <a:rPr lang="es-ES" dirty="0" err="1" smtClean="0"/>
              <a:t>Effort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8678" y="2190392"/>
            <a:ext cx="9520158" cy="345061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err="1" smtClean="0"/>
              <a:t>Challenging</a:t>
            </a:r>
            <a:r>
              <a:rPr lang="es-ES" dirty="0" smtClean="0"/>
              <a:t> </a:t>
            </a:r>
            <a:r>
              <a:rPr lang="es-ES" dirty="0" err="1"/>
              <a:t>g</a:t>
            </a:r>
            <a:r>
              <a:rPr lang="es-ES" dirty="0" err="1" smtClean="0"/>
              <a:t>ameplay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Setback</a:t>
            </a:r>
            <a:r>
              <a:rPr lang="es-ES" dirty="0" smtClean="0"/>
              <a:t> </a:t>
            </a:r>
            <a:r>
              <a:rPr lang="es-ES" dirty="0" err="1" smtClean="0"/>
              <a:t>penalties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 smtClean="0"/>
              <a:t>Deserved</a:t>
            </a:r>
            <a:r>
              <a:rPr lang="es-ES" dirty="0" smtClean="0"/>
              <a:t> </a:t>
            </a:r>
            <a:r>
              <a:rPr lang="es-ES" dirty="0" err="1" smtClean="0"/>
              <a:t>reward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err="1"/>
              <a:t>Coup</a:t>
            </a:r>
            <a:r>
              <a:rPr lang="es-ES" dirty="0"/>
              <a:t> de </a:t>
            </a:r>
            <a:r>
              <a:rPr lang="es-ES" dirty="0" err="1"/>
              <a:t>grace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426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522</TotalTime>
  <Words>2636</Words>
  <Application>Microsoft Office PowerPoint</Application>
  <PresentationFormat>Widescreen</PresentationFormat>
  <Paragraphs>254</Paragraphs>
  <Slides>27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Palatino Linotype</vt:lpstr>
      <vt:lpstr>Wingdings</vt:lpstr>
      <vt:lpstr>Gallery</vt:lpstr>
      <vt:lpstr>Boss Design</vt:lpstr>
      <vt:lpstr>What is a Boss?</vt:lpstr>
      <vt:lpstr>Relevant Aspects</vt:lpstr>
      <vt:lpstr>Boss Patterns </vt:lpstr>
      <vt:lpstr>Fixed Pattern</vt:lpstr>
      <vt:lpstr>Random Pattern</vt:lpstr>
      <vt:lpstr>Balancing Random patterns</vt:lpstr>
      <vt:lpstr>Planning a Pattern</vt:lpstr>
      <vt:lpstr>Value of Effort</vt:lpstr>
      <vt:lpstr>Goals Indicator</vt:lpstr>
      <vt:lpstr>Varying Rule Sets</vt:lpstr>
      <vt:lpstr>Varied Gameplay</vt:lpstr>
      <vt:lpstr>Balancing Effect</vt:lpstr>
      <vt:lpstr>Clues &amp; Vulnerabilities </vt:lpstr>
      <vt:lpstr>Invulnerabilities</vt:lpstr>
      <vt:lpstr>Tension &amp; Penalties</vt:lpstr>
      <vt:lpstr>Thematic consistency</vt:lpstr>
      <vt:lpstr>Emotionally Weight</vt:lpstr>
      <vt:lpstr>Difficulty</vt:lpstr>
      <vt:lpstr>Battle Length</vt:lpstr>
      <vt:lpstr>Boss Checklist</vt:lpstr>
      <vt:lpstr>What means a boss for the player?</vt:lpstr>
      <vt:lpstr>Boss as skill test</vt:lpstr>
      <vt:lpstr>Bosses &amp; Levels</vt:lpstr>
      <vt:lpstr>Boss themes</vt:lpstr>
      <vt:lpstr>TODO 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Boss Design</dc:title>
  <dc:creator>Gerard Clotet</dc:creator>
  <cp:lastModifiedBy>Gerard Clotet</cp:lastModifiedBy>
  <cp:revision>49</cp:revision>
  <dcterms:created xsi:type="dcterms:W3CDTF">2019-03-24T19:53:31Z</dcterms:created>
  <dcterms:modified xsi:type="dcterms:W3CDTF">2019-03-25T04:36:03Z</dcterms:modified>
</cp:coreProperties>
</file>

<file path=docProps/thumbnail.jpeg>
</file>